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FEA139A-A9B8-406F-A0F1-34324360489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29B43-75BB-4FA6-8B28-5213594A6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3A6A9-8F6E-4DC9-A0A3-5321A5148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0FCB3-4AA9-4CAB-92EB-5C07B24C6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029CF-947E-475F-8EFB-45FF2949E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A0BC0-A12E-48DD-94E9-119CEBD33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E89EDB-E501-4000-88FE-339C60EE4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E1924-8130-456C-B741-1C60FB60A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D4086-FCDB-4CEB-BD3E-679922D3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4886A-41D8-472B-A79A-A36F327F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8843B-2C5D-41C8-B58C-F50083F99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78D2D-FD49-4FC7-ADD2-70188149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CD18F8D-7EC4-4F34-8967-329EAADBC61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5B5FBD3-EAD5-430A-BFCF-62AB1904D01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3010211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妇幼保健健康卫生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妇幼保健健康卫生的重要性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妇幼保健中的母婴健康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妇幼保健中的儿童保健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性健康与计划生育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妇幼保健健康卫生的重要性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妇幼保健健康卫生是指针对女性和儿童的健康保护和卫生保健工作。 在整个医疗体系中，妇幼保健占据着至关重要的地位，直接关系到家庭的幸福和社会的稳定。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促进身体健康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减少发病率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降低死亡率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保障健康权益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全面健康管理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儿童保健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新生儿护理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婴幼儿喂养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计划生育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避孕措施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生育规划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妇女健康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妇科检查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妇科常见疾病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重点工作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母婴健康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孕前保健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产前产后保健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政策支持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保障妇幼权益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颁布法律法规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提升服务水平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推行相关措施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促进社会健康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制定政策文件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妇幼保健健康卫生工作是社会发展的重要组成部分，需要全社会的关注和支持。只有保障女性和儿童的健康，才能实现社会的长期稳定和繁荣。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妇幼保健中的母婴健康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孕前保健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孕前保健是指女性在怀孕前通过营养调理、合理膳食、规律生活等来提高身体素质，减少孕前不良因素对胎儿的影响。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产后恢复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产后护理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产后运动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产前产后保健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产前检查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定期孕检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产前筛查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新生儿护理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母乳喂养或配方奶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喂养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定期洗澡、更换尿布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避免过冷或过热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勤拍背、保持通风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呼吸道通畅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母乳喂养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提供宝宝所需的各种营养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营养丰富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有助于母婴亲子关系的建立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母婴关系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有助于宝宝免疫系统发育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免疫力提升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https://d.book118.com/715230102110011124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妇幼保健健康卫生</vt:lpstr>
      <vt:lpstr>目录</vt:lpstr>
      <vt:lpstr>第1章 妇幼保健健康卫生的重要性</vt:lpstr>
      <vt:lpstr> </vt:lpstr>
      <vt:lpstr>目的</vt:lpstr>
      <vt:lpstr>重点工作</vt:lpstr>
      <vt:lpstr>政策支持</vt:lpstr>
      <vt:lpstr>结尾</vt:lpstr>
      <vt:lpstr>第2章 妇幼保健中的母婴健康</vt:lpstr>
      <vt:lpstr> </vt:lpstr>
      <vt:lpstr>产前产后保健</vt:lpstr>
      <vt:lpstr>新生儿护理</vt:lpstr>
      <vt:lpstr>母乳喂养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2024-09-28T12:03:05.502</cp:lastPrinted>
  <dcterms:created xsi:type="dcterms:W3CDTF">2024-09-28T04:03:05Z</dcterms:created>
  <dcterms:modified xsi:type="dcterms:W3CDTF">2024-09-28T04:03:07Z</dcterms:modified>
</cp:coreProperties>
</file>