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A12D6-9157-4AEE-98CC-9BE67C5BD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3FB6E-F1A0-4FC9-B1D6-C1175BAAD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8CB6D-52DC-4E07-B793-169435A5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ABDE2-7430-4E29-ADCA-3C20836F0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4B42A-A7DF-481B-AE2B-768F0CFF0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DE9512-3CBC-42FB-8118-2D661526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9956C5-4DA3-46ED-B5C1-F7F1BF98A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BA008-5F02-44A0-982D-7515C8A0A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DFB74-5735-40B7-98E3-8932B8FE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07C5D-80B9-4237-B1C1-65C8C8DD8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B5AE4-AEA4-4DAC-87BF-97DD96E9A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31003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妊娠合并贫血业务查房ppt课件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妊娠合并贫血的病因与病理生理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妊娠合并贫血的治疗与管理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妊娠合并贫血概述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妊娠合并贫血是指孕妇在孕期发生的贫血，是妊娠期常见的并发症之一。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根据血红蛋白浓度和红细胞压积，妊娠合并贫血可分为轻度、中度、重度贫血。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妊娠合并贫血的发病率较高，约20-30%的孕妇在孕期会出现贫血症状。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不同地区和种族之间，妊娠合并贫血的发病率存在差异。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年龄、孕次、产次、饮食、生活习惯等都可能影响妊娠合并贫血的发病率。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52" r="1865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妊娠合并贫血患者可能出现乏力、头晕、心悸、气短等症状，严重者可能出现水肿、腹水、充血性心力衰竭等。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根据血红蛋白浓度、红细胞压积和红细胞计数等指标，结合临床表现，可以对妊娠合并贫血进行诊断。轻度贫血通常无症状或症状较轻，而中度和重度贫血则可能出现较明显的症状。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妊娠合并贫血的病因与病理生理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缺铁性贫血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281" r="242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最常见类型，与铁元素缺乏有关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由于妊娠期对铁的需求增加，饮食中铁摄入不足或吸收不良导致缺铁性贫血。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疲乏、无力、头晕、心悸等。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补充铁剂，增加富含铁的食物摄入。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36" r="172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巨幼细胞性贫血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与叶酸和维生素B12缺乏有关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妊娠期对叶酸和维生素B12的需求增加，饮食中摄入不足导致贫血。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疲乏、无力、头晕、手足麻木等。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补充叶酸和维生素B12，增加富含这些营养素的食物摄入。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较少见，与骨髓造血功能衰竭有关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妊娠期可能出现的骨髓造血功能衰竭导致的贫血。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疲乏、苍白、出血倾向等。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及时就医，根据病情进行输血和药物治疗。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再生障碍性贫血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其他罕见病因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包括遗传性疾病、慢性疾病等导致的贫血。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根据具体病因有所不同，常见症状包括疲乏、无力等。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针对具体病因进行治疗，加强孕期保健和筛查。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其他病因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妊娠合并贫血的治疗与管理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https://d.book118.com/715231003020011034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2024-08-29T11:04:33.765</cp:lastPrinted>
  <dcterms:created xsi:type="dcterms:W3CDTF">2024-08-29T03:04:33Z</dcterms:created>
  <dcterms:modified xsi:type="dcterms:W3CDTF">2024-08-29T03:04:35Z</dcterms:modified>
</cp:coreProperties>
</file>