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AF09B-6F5D-4551-84BB-F57F02A00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E2AD0-3D51-45D3-B967-238EF66D1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93EFD-552C-4F60-BA03-F9E511274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81169-3398-4773-906F-ACEDE0442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6F7A11-5087-4A05-89BF-2FB5270C3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9C7677-C4B6-43E2-B7A2-39239A063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0635F1-7BB6-4C70-9807-AEDC9D0F7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4B5C2-A65E-44DF-A456-10CAE7462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F9DE0-F811-4EE3-BF67-9CA24FF76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DCC2A-A093-42ED-85C5-CDF196B10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51906-961D-4AA3-AF4E-F26A91405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310410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银行会计的基本要素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银行会计的核算方法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银行会计的报表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银行会计的内部控制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银行会计的基本概念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银行会计是运用会计学的基本原理和方法，以货币为主要计量单位，对银行经营活动进行连续、系统、全面、综合的核算和监督，为银行的经营管理者及有关方面提供一系列信息的专业会计。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银行会计的核算对象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银行会计的核算对象是银行的经营活动，具体包括资产、负债、所有者权益、收入、费用和利润六大要素。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银行会计的计量单位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银行会计以货币作为计量单位，通过价值形态对银行的经营活动进行核算和监督。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银行会计的定义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银行会计的特殊性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银行会计作为专业会计，具有特殊性。它以货币为主要计量单位，对银行资金运动进行连续、系统、全面、综合的核算和监督，为银行的经营管理者及有关方面提供一系列信息。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银行会计的复杂性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由于银行业务种类繁多，涉及面广，因此银行会计在核算和监督上具有复杂性。它需要按照会计准则和制度的要求，对各项银行业务进行准确的确认、计量、记录和报告。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银行会计的规范性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银行会计需要遵循一系列规范性文件和法规，如《中华人民共和国会计法》、《企业会计准则》等。这些规范性文件和法规要求银行会计必须遵守会计准则和制度，确保会计信息的质量和可靠性。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银行会计的特点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核算职能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银行会计最基本的职能是进行会计核算。它需要对银行的经营活动进行全面的记录和核算，反映银行的财务状况和经营成果。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监督职能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银行会计的另一项重要职能是进行会计监督。它通过对银行业务的合法性、合理性和效益性进行监督，确保银行业务的合规性和风险控制。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信息披露职能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银行会计还需要承担信息披露的职能。它需要向管理层、股东、监管机构和社会公众提供真实、准确、完整、及时的会计信息，帮助各方做出科学合理的决策。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银行会计的职能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银行会计的基本要素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是指企业过去的交易或者事项形成的、由企业拥有或者控制的、预期会给企业带来经济利益的资源。在银行会计中，资产主要包括现金、存放同业、贷款、投资等。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包括库存现金、在途托收现金等，是银行经营活动中最直接的资产。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存放同业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是指银行存放在其他银行的款项，用于日常清算和调节头寸。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银行发放给客户的贷款，是银行的主要资产之一，也是银行利润的主要来源之一。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银行购买的各种有价证券和其他投资，如政府债券、企业债券等。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同业拆借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银行之间进行的短期资金拆借活动，主要用于调节头寸和短期资金缺口。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是指企业过去的交易或者事项形成的、预期会导致经济利益流出企业的现时义务。在银行会计中，负债主要包括存款、借款、同业拆借等。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是银行最主要的负债，包括活期存款、定期存款、储蓄存款等。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银行向其他金融机构或中央银行借入的款项，用于补充流动性或扩大经营规模。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是指企业资产扣除负债后由所有者享有的剩余权益。在银行会计中，所有者权益主要包括股本、资本公积、盈余公积等。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所有者权益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是银行成立时发行股票所筹集的资本。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是指银行在经营活动中形成的特殊权益，如发行股票时超过面额的部分等。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资本公积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是指银行从经营活动中积累的利润中提取的公积金，用于弥补亏损和扩大经营规模。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盈余公积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是指企业在日常活动中形成的、会导致所有者权益增加的、与所有者投入资本无关的经济利益的总流入。在银行会计中，收入主要包括利息收入、手续费收入等。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利息收入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是指银行因发放贷款而收取的利息，是银行最主要收入来源之一。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手续费收入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是指银行为客户提供各种金融服务而收取的手续费，如汇款手续费、结算手续费等。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是指银行为管理和组织经营活动而发生的间接费用，如总部人员的工资和福利、办公费等。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管理费用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是指企业在日常活动中发生的、会导致所有者权益减少的、与向所有者分配利润无关的经济利益的总流出。在银行会计中，费用主要包括营业费用、管理费用等。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是指银行在经营活动中发生的直接费用，如员工的工资和福利、租赁费等。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营业费用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是指企业在一定会计期间的经营成果，包括收入减去费用后的净额、直接计入当期利润的利得和损失等。在银行会计中，利润主要包括营业利润、净利润等。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是指银行在经营活动中的净收益，是银行利润的主要来源之一。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营业利润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是指银行在一定会计期间内的总利润减去所得税后的净额，是所有者权益的重要来源之一。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银行会计的核算方法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银行会计通过设置账户对各项经济业务进行分类核算和监督。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银行会计根据管理需要和核算要求，为各类银行资产、负债及所有者权益等会计要素分别设置账户，用以分类、连续记录各项经济业务引起的资金增减变化及结果。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设置账户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859" b="585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复式记账法是银行会计最基本的核算方法，通过双重记录方式确保经济业务全面、完整地反映。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每笔经济业务均在两个或两个以上的账户中以相等的金额进行登记，从而形成相互对应、平衡的关系，便于全面反映经济业务内容及相互监督核查。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复式记账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https://d.book118.com/715231041003011041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2024-09-01T10:00:07.633</cp:lastPrinted>
  <dcterms:created xsi:type="dcterms:W3CDTF">2024-09-01T02:00:07Z</dcterms:created>
  <dcterms:modified xsi:type="dcterms:W3CDTF">2024-09-01T02:00:09Z</dcterms:modified>
</cp:coreProperties>
</file>