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3DE44-902A-4AD5-8B52-F97F711A1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8D82A-0633-47A0-B866-4932E0F7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CE571-F7BB-4146-B71A-3103F0682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D0984-C3A0-4506-9EFB-8CDC26DF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33110-79DB-4AA9-8389-70CCE8BEF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63B65-5BFD-4298-9DDA-74FCA21F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3CCBA-8D30-41EA-ABEE-77158E70B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00CCE-9C0D-4E82-AD98-78348BC27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37B1A-CAD1-4EF1-9E17-144570D14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BA50B-54F0-49A8-9C56-95EA7BE2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1A061-5359-4246-A2D7-24729588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32213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病历书写规范培训课件\n## 1.病历书写规范的重要性及基本概念\n### 1.1病历书写规范在医疗行业中的作用\n### 1.2病历书写规范的基本概念与要求\n### 1.3病历书写规范与法律法规的关系\n## 2.病历书写的基本内容及格式\n### 2.1病历书写的基本内容概述\n### 2.2病历书写的格式与排版要求\n### 2.3病历书写中的常见问题与解决方法\n## 3.病历书写的技巧与注意事项\n### 3.1病历书写的技巧与方法\n### 3.2病历书写中的注意事项与禁忌\n### 3.3如何提高病历书写的质量与效率\n## 4.病历书写规范的实际应用案例分析\n### 4.1病历书写规范在门诊病历中的应用\n### 4.2病历书写规范在住院病历中的应用\n### 4.3病历书写规范在急诊病历中的应用\n## 5.病历书写规范的培训与考核\n### 5.1病历书写规范的培训方法与途径\n### 5.2病历书写规范的考核内容与标准\n### 5.3如何提高病历书写规范的培训效果\n## 6.病历书写规范的未来发展趋势与挑战\n### 6.1病历书写规范的信息化发展\n### 6.2病历书写规范的个性化与智能化发展\n### 6.3如何应对病历书写规范的未来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病历书写规范培训课件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病历书写规范的重要性及基本概念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病历书写规范在医疗行业中的作用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保障患者权益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病历书写规范有助于确保患者信息的准确性，防止信息泄露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为患者提供完整的诊疗记录，便于患者了解病情和治疗方案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有助于医疗事故的责任认定，维护医患双方的合法权益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提高医疗质量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病历书写规范有助于医生系统地了解患者病情，提高诊断和治疗水平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促进医生之间的学术交流，提高整体医疗水平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有助于医生进行自我反思，提高医疗服务质量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规范医疗行为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病历书写规范明确了医生的书写责任，促使医生认真对待病历书写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有助于医院对医生的工作进行监督管理，规范医疗行为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有助于杜绝虚假病历现象，维护医疗行业的形象和信誉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病历书写规范的基本概念</a:t>
                </a:r>
                <a:endParaRPr/>
              </a:p>
            </p:txBody>
          </p:sp>
          <p:sp>
            <p:nvSpPr>
              <p:cNvPr id="2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病历：指患者在医疗机构进行诊疗过程中，医生书写的关于患者病情、诊断、治疗和转归的医学文书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病历书写规范：指医生在书写病历过程中应遵循的法律法规、行业标准和诊疗规范</a:t>
                </a:r>
                <a:endParaRPr/>
              </a:p>
            </p:txBody>
          </p:sp>
        </p:grpSp>
        <p:grpSp>
          <p:nvGrpSpPr>
            <p:cNvPr id="24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病历书写规范的基本要求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真实性：病历内容应真实反映患者的病情和治疗过程，不得虚假、夸大或隐瞒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完整性：病历内容应包括患者的基本信息、病史、体检、诊断、治疗和转归等方面的信息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规范性：病历书写应遵循规定的格式和排版要求，使用规范的医学术语和表达方式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及时性：病历书写应及时反映患者的病情变化和治疗过程，不得拖延或漏记</a:t>
                </a:r>
                <a:endParaRPr/>
              </a:p>
            </p:txBody>
          </p:sp>
          <p:sp>
            <p:nvSpPr>
              <p:cNvPr id="24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病历书写规范的基本概念与要求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病历书写规范与法律法规的关系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病历书写规范是法律法规的延伸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病历书写规范是根据国家法律法规、行业标准和诊疗规范制定的，是法律法规在病历书写方面的具体体现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遵守病历书写规范是医生履行法定职责的体现，有助于维护医患双方的合法权益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病历书写规范是医疗纠纷处理的重要依据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病历书写规范有助于医疗事故的责任认定，为医疗纠纷处理提供重要证据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病历书写规范的遵守情况直接影响医疗纠纷的处理结果，对医患双方都具有法律约束力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病历书写的基本内容及格式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患者基本信息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姓名、性别、出生日期、身份证号、联系方式等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住址、工作单位、过敏史、家族史等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主诉：患者本次就诊的主要症状和持续时间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现病史：患者本次发病的过程和病情变化   -既往史：患者过去的疾病史、手术史、过敏史等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一般情况：患者的体温、脉搏、呼吸、血压等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专科检查：根据患者病情进行的相应专科检查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诊断名称：对患者病情的最后诊断结论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诊断依据：支持诊断的检查结果、症状和体征等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治疗方案：针对患者的病情制定的治疗方案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治疗过程：患者接受治疗的过程和病情变化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转归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治疗结果：患者治疗后的病情变化和恢复情况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出院医嘱：患者出院时的注意事项和随访要求</a:t>
            </a:r>
            <a:endParaRPr/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病历书写的基本内容概述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格式要求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病历书写应遵循规定的格式，包括纸张大小、字体、字号等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病历内容应分段书写，标题应简洁明了，便于阅读和理解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排版要求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病历内容应排列整齐，空白区域适中，不得随意涂改和撕毁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病历中的文字应书写工整，不得潦草和模糊，以免影响阅读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病历书写的格式与排版要求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常见问题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病历书写不完整，缺少关键信息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病历书写不规范，使用非规范的医学术语和表达方式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病历书写不及时，导致病情记录不准确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加强病历书写培训，提高医生的病历书写能力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加强对病历书写的监督管理，确保病历书写的规范性和真实性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提高医生的责任心，确保病历书写的及时性和完整性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病历书写中的常见问题与解决方法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病历书写的技巧与注意事项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明确书写目的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病历书写应围绕患者的病情和治疗过程进行，确保病历内容的真实性和完整性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通过病历书写，医生可以系统地了解患者病情，提高诊断和治疗水平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掌握书写技巧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病历书写应遵循规定的格式和排版要求，使用规范的医学术语和表达方式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病历书写应及时反映患者的病情变化和治疗过程，不得拖延或漏记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注意沟通与协作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医生在书写病历时应与患者进行充分沟通，了解患者的病情和治疗需求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医生之间应加强协作，共同提高病历书写质量，为患者提供优质的医疗服务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病历书写应遵循法律法规、行业标准和诊疗规范，确保病历内容的真实性和规范性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病历书写应及时反映患者的病情变化和治疗过程，不得拖延或漏记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病历书写应保持整洁和完整，不得随意涂改和撕毁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病历书写中不得虚假、夸大或隐瞒患者的病情和治疗过程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病历书写中不得使用非规范的医学术语和表达方式，以免影响阅读和理解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病历书写中不得泄露患者的隐私信息，保护患者的合法权益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病历书写中的注意事项与禁忌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加强培训和学习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医生应加强病历书写培训，提高病历书写能力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医生应学习相关法律法规、行业标准和诊疗规范，确保病历书写的规范性</a:t>
                </a:r>
                <a:endParaRPr/>
              </a:p>
            </p:txBody>
          </p:sp>
          <p:sp>
            <p:nvSpPr>
              <p:cNvPr id="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引入信息化技术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医院应引入病历书写信息化系统，提高病历书写的效率和准确性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医生应学会使用信息化技术，简化病历书写过程，减轻工作负担</a:t>
                </a:r>
                <a:endParaRPr/>
              </a:p>
            </p:txBody>
          </p:sp>
          <p:sp>
            <p:nvSpPr>
              <p:cNvPr id="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建立激励机制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医院应建立病历书写激励机制，鼓励医生提高病历书写质量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医生应积极参与病历书写竞赛等活动，提高病历书写水平</a:t>
                </a:r>
                <a:endParaRPr/>
              </a:p>
            </p:txBody>
          </p:sp>
          <p:sp>
            <p:nvSpPr>
              <p:cNvPr id="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如何提高病历书写的质量与效率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https://d.book118.com/715232213242011111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病历书写规范培训课件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2024-09-17T15:27:51.374</cp:lastPrinted>
  <dcterms:created xsi:type="dcterms:W3CDTF">2024-09-17T07:27:51Z</dcterms:created>
  <dcterms:modified xsi:type="dcterms:W3CDTF">2024-09-17T07:27:53Z</dcterms:modified>
</cp:coreProperties>
</file>