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9DAE3-51A5-4F79-98BD-7EFB5241C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7876A-60DF-49C6-A500-6598DB4DC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D65B0-E0AA-4E17-8823-DC411D778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928DC-85CE-4027-AEE1-2B0B4AF49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83C190-3603-49BE-A04B-BDDAC4510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C85127-65E4-41CC-AD8F-2E45F3F55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1B0C3F-DC42-4B15-8981-2AF26409D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A59DF-8435-4084-873C-C477EE471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B5F0E-4125-4749-8C75-A3CBA57C4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BB6A2-89FA-4D8D-AF4F-059189D90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D3B38-A3A1-43E2-814D-DF60F9600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33312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癌患者的护理评估PPT\n## 1.肺癌概述及患者基本情况\n### 1.1肺癌的定义、发病原因及流行病学\n### 1.2肺癌的分类及分期\n### 1.3患者基本信息收集及评估\n## 2.肺癌患者的症状评估\n### 2.1肺癌的常见症状及特点\n### 2.2患者症状的评估方法与工具\n### 2.3患者症状的护理干预措施\n## 3.肺癌患者的心理评估\n### 3.1肺癌患者心理特点及影响因素\n### 3.2患者心理评估方法与工具\n### 3.3患者心理护理干预措施\n## 4.肺癌患者的生理功能评估\n### 4.1肺癌患者生理功能受损特点及影响因素\n### 4.2患者生理功能评估方法与工具\n### 4.3患者生理功能护理干预措施\n## 5.肺癌患者的家庭与社会支持评估\n### 5.1肺癌患者家庭与社会支持需求特点\n### 5.2患者家庭与社会支持评估方法与工具\n### 5.3患者家庭与社会支持护理干预措施\n## 6.肺癌患者的护理计划与实施\n### 6.1肺癌患者护理目标与计划制定\n### 6.2患者护理措施的实施与监测\n### 6.3患者护理效果评价与持续改进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900"/>
              <a:t>肺癌患者的护理评估PPT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肺癌概述及患者基本情况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肺部组织包括支气管、肺泡、肺间质等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肺癌的发生与多种因素有关，如吸烟、环境污染、遗传等</a:t>
                </a:r>
                <a:endParaRPr/>
              </a:p>
            </p:txBody>
          </p:sp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肺癌是一种恶性肿瘤，主要发生在肺部组织</a:t>
                </a:r>
                <a:endParaRPr/>
              </a:p>
            </p:txBody>
          </p:sp>
        </p:grpSp>
        <p:grpSp>
          <p:nvGrpSpPr>
            <p:cNvPr id="21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吸烟是肺癌的主要诱因，约占85%的肺癌患者与吸烟有关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环境污染、长期接触有害气体和粉尘也是肺癌的发病原因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遗传因素、免疫力低下等因素也可能导致肺癌</a:t>
                </a:r>
                <a:endParaRPr/>
              </a:p>
            </p:txBody>
          </p:sp>
          <p:sp>
            <p:nvSpPr>
              <p:cNvPr id="2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肺癌的发病原因</a:t>
                </a:r>
                <a:endParaRPr/>
              </a:p>
            </p:txBody>
          </p:sp>
        </p:grpSp>
        <p:grpSp>
          <p:nvGrpSpPr>
            <p:cNvPr id="21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肺癌是全球发病率最高的恶性肿瘤之一，死亡率也较高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在男性恶性肿瘤中，肺癌发病率居首位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在女性恶性肿瘤中，肺癌发病率居第二位</a:t>
                </a:r>
                <a:endParaRPr/>
              </a:p>
            </p:txBody>
          </p:sp>
          <p:sp>
            <p:nvSpPr>
              <p:cNvPr id="21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肺癌的流行病学</a:t>
                </a:r>
                <a:endParaRPr/>
              </a:p>
            </p:txBody>
          </p:sp>
        </p:grpSp>
      </p:grpSp>
      <p:pic>
        <p:nvPicPr>
          <p:cNvPr id="21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肺癌的定义、发病原因及流行病学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肺癌的分类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按照组织学类型分类，肺癌可分为鳞癌、腺癌、小细胞癌、大细胞癌等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按照病理学特点分类，肺癌可分为中央型肺癌和周围型肺癌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肺癌的分期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国际通用的肺癌分期方法为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TNM分期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T代表肿瘤大小，N代表淋巴结转移情况，M代表远处转移情况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分期为I、II、III、IV期，其中I期和II期为早期，III期为中期，IV期为晚期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肺癌的分类及分期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患者基本信息收集及评估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患者基本信息的收集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收集患者的年龄、性别、吸烟史、家族史等信息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收集患者的病史，如慢性支气管炎、肺结核等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收集患者的检查结果，如胸部CT、支气管镜检查等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患者基本信息的评估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评估患者的年龄、性别、吸烟史等风险因素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评估患者的病史，了解患者有无慢性疾病史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评估患者的检查结果，判断肺癌的类型、分期和病情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肺癌患者的症状评估</a:t>
            </a:r>
            <a:endParaRPr/>
          </a:p>
        </p:txBody>
      </p:sp>
      <p:sp>
        <p:nvSpPr>
          <p:cNvPr id="25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肺癌的常见症状及特点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肺癌的常见症状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咳嗽、咳痰、咯血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胸痛、胸闷、气促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声音嘶哑、颈部肿块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食欲减退、消瘦、乏力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肺癌症状的特点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肺癌症状具有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肺癌症状与肿瘤大小、位置、生长速度等因素有关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肺癌症状与患者年龄、体质、免疫力等因素有关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患者症状的评估方法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症状评估量表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对患者症状进行评估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病史采集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了解患者症状的详细信息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发现患者症状的异常表现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患者症状的评估工具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肺癌症状量表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（LCSS）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欧洲癌症研究与治疗组织生活质量问卷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（EORTC QLQ-C30）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患者症状的评估方法与工具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针对咳嗽、咳痰、咯血的护理干预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舒适的姿势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，如半卧位、侧卧位等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空气流通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，避免刺激性气味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有效咳嗽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，避免剧烈咳嗽导致疼痛和出血</a:t>
                </a:r>
                <a:endParaRPr/>
              </a:p>
            </p:txBody>
          </p:sp>
          <p:sp>
            <p:nvSpPr>
              <p:cNvPr id="29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针对胸痛、胸闷、气促的护理干预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舒适的姿势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，如半卧位、侧卧位等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深呼吸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，缓解呼吸困难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氧气吸入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，改善缺氧症状</a:t>
                </a:r>
                <a:endParaRPr/>
              </a:p>
            </p:txBody>
          </p:sp>
          <p:sp>
            <p:nvSpPr>
              <p:cNvPr id="29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针对声音嘶哑、颈部肿块的护理干预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润喉药物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，缓解喉咙疼痛和干燥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颈部按摩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，缓解颈部肿胀和疼痛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保持良好心态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，增强信心</a:t>
                </a:r>
                <a:endParaRPr/>
              </a:p>
            </p:txBody>
          </p:sp>
          <p:sp>
            <p:nvSpPr>
              <p:cNvPr id="30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患者症状的护理干预措施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肺癌患者的心理评估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肺癌患者心理特点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焦虑、抑郁、恐惧、绝望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对疾病的不了解、对治疗的不确定、对未来的担忧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肺癌患者心理影响因素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病痛、副作用、生活质量下降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家庭、社会、经济压力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患者个性、心理承受能力、应对能力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肺癌患者心理特点及影响因素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患者心理评估方法与工具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患者心理评估方法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心理评估量表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对患者心理状况进行评估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医患沟通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了解患者心理需求和困扰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家庭成员反馈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了解患者家庭和社会支持情况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患者心理评估工具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焦虑自评量表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（SAS）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抑郁自评量表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（SDS）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心理应对量表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（COPE）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针对焦虑、抑郁的护理干预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，如心理咨询、心理疏导等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参与社交活动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，如病友交流、兴趣小组等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学会放松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，如深呼吸、渐进性肌肉松弛等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针对恐惧、绝望的护理干预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，如肺癌的病因、治疗、预防等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，如治疗方案、效果、副作用等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，如家庭、朋友、志愿者等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患者心理护理干预措施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https://d.book118.com/715233312114011111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肺癌患者的护理评估PPT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2024-09-17T01:04:00.498</cp:lastPrinted>
  <dcterms:created xsi:type="dcterms:W3CDTF">2024-09-16T17:04:00Z</dcterms:created>
  <dcterms:modified xsi:type="dcterms:W3CDTF">2024-09-16T17:04:02Z</dcterms:modified>
</cp:coreProperties>
</file>