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156B1-D92A-4801-8BB5-4A85BDF4F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AF09F-453F-4EF5-9FED-443E4812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98131-ECAB-4B53-9D43-75385E5C6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D4D1C-1F6C-411A-86DE-2118DB58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711D6-7B46-4515-933A-77EA41F0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FE326-5C96-4BA4-9F75-542A34081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68BDC-8D8D-42A1-87B9-5E21A3CD2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29827-755C-4596-AE68-383A1A7D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31150-943F-450C-946B-39116272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87D5F-BCE6-41F6-A55C-99C05D89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8CC7-B3B6-44B6-9400-C35719EF4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4101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农业供应链管理与智慧农业创新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农业供应链管理核心要素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农业供应链管理与智慧农业融合发展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案例分析：成功实践及启示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农业供应链的重要性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农业供应链是连接农业生产者、加工企业、销售商和消费者的重要环节，对于保障食品安全、提高农产品附加值、促进农业可持续发展具有重要意义。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智慧农业创新的必要性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消费者需求的不断变化，传统农业面临着诸多挑战。智慧农业创新通过运用先进的信息技术、物联网、大数据等手段，提高农业生产效率、降低成本、优化资源配置，为农业可持续发展提供有力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04" r="271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61" b="18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农业供应链管理现状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当前，农业供应链各环节之间缺乏有效的协同机制，导致信息不畅、资源浪费和效率低下等问题。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农产品质量安全问题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由于供应链监管不力，农产品质量安全问题频发，对消费者健康和生命安全造成威胁。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农业信息化水平低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我国农业信息化水平相对较低，农业生产者对市场信息掌握不足，难以做出科学合理的生产决策。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58" r="253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物联网技术能够实现农业生产环境的实时监测和数据采集，为精准农业提供数据支持。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通过对海量农业数据的挖掘和分析，能够为农业生产提供精准决策支持，提高生产效率和经济效益。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大数据分析与决策支持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农业机器人技术能够实现自动化、智能化的农业生产作业，减轻农民劳动强度，提高生产效率。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农业机器人技术应用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通过构建农业供应链协同平台，实现各环节之间的信息共享和协同作业，提高供应链整体效率和竞争力。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农业供应链协同优化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智慧农业创新发展趋势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农业供应链管理核心要素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通过供应链各方共同参与，制定统一的生产、采购、销售等计划，确保资源的高效利用。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建立供应链信息平台，实现各环节信息的实时共享，提高决策效率和准确性。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对供应链中的资金、物资、人力等资源进行优化配置，降低成本，提高整体效益。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制定严格的农产品质量标准，确保产品符合国家和行业要求。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建立完善的农产品检验检测体系，对生产、加工、运输等各环节进行质量监控。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建立农产品质量安全追溯体系，实现产品来源可查、去向可追、责任可究。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追溯体系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农产品质量安全控制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合理规划配送中心和运输路线，降低运输成本，提高配送效率。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配送网络优化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运用物联网、大数据等智能化技术，实现物流配送的自动化、智能化管理。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推广绿色包装、节能运输等环保措施，降低物流活动对环境的影响。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物流配送优化与效率提升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智慧农业技术创新应用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智能化养殖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运用物联网技术，对养殖环境、动物生长状况进行实时监控，提高养殖效率与产品品质。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农业装备智能化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将物联网技术应用于农业装备，实现装备的远程监控、故障诊断和智能调度。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通过物联网技术，实时监测土壤、气象等生产环境信息，实现精准播种、施肥和灌溉。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https://d.book118.com/715234101010011100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2024-09-07T17:01:03.114</cp:lastPrinted>
  <dcterms:created xsi:type="dcterms:W3CDTF">2024-09-07T09:01:03Z</dcterms:created>
  <dcterms:modified xsi:type="dcterms:W3CDTF">2024-09-07T09:01:05Z</dcterms:modified>
</cp:coreProperties>
</file>