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7115D-AE11-4B46-904C-106092C78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CA7C0-C648-4EDE-ABCB-B2CA29614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6CEAB-16AC-451F-B501-2C5DB922F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E27C7-30AA-4E70-B2B2-BB5B59A3C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61BFE-B775-470A-AE9B-97B22EFB1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0A76D7-EE68-4B0B-8C5A-2B726F651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542DF-E33D-4A75-91E8-3DBA7D351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B95B7-799B-4ADC-AB88-B88A1D9CD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266C3-F4CE-4BAC-8CE8-04CC6AC99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F89E3-8556-45E6-BC96-716531DF0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33822-6314-4772-90B3-AA037E75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41344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科学预防禽流感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科学预防禽流感的方法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禽流感是由A型流感病毒引起的一种禽类传染病，主要在鸟类之间传播。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禽流感病毒有多种亚型，其中H5N1、H7N9等亚型能够感染人类，引发人类禽流感。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人类感染禽流感后，可能出现高热、咳嗽、呼吸困难等症状，严重时可能导致死亡。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什么是禽流感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直接接触感染禽类的血液、分泌物、排泄物等。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通过接触被病毒污染的水源、土壤、饲料等，再经口摄入或吸入病毒。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人类接触感染禽流感病毒的鸟类或其分泌物、排泄物后，未及时洗手或消毒，再接触口、鼻、眼等黏膜部位。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禽流感的传播途径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对禽类养殖业造成巨大经济损失，影响禽类贸易。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对人类健康构成威胁，可能导致大规模疫情爆发和死亡。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对社会稳定和经济发展产生负面影响，增加医疗负担和社会恐慌。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禽流感的危害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科学预防禽流感的方法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咳嗽和打喷嚏时用纸巾遮住口鼻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在接触禽类或其粪便后，以及在处理食物和进食前，都要用肥皂和水彻底洗手至少20秒。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这些部位是病毒进入人体的主要途径，因此要避免在没有洗手的情况下触摸这些部位。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使用纸巾后应立即将其丢进封闭的垃圾桶，并及时洗手。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尽量不接触活禽或死禽，特别是不要在市场或活禽市场购买和食用活禽。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禽类粪便中可能含有病毒，因此要避免接触。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保持室内空气流通，可以减少病毒在室内传播的风险。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避免接触活禽或死禽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避免接触禽类粪便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保持良好的睡眠习惯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适当的运动可以增强身体对疾病的抵抗力。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保证充足的睡眠时间，有助于提高免疫力。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均衡饮食，摄入足够的维生素和矿物质，有助于增强免疫力。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禽流感的预防措施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https://d.book118.com/715241344121011111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2024-09-17T02:39:35.503</cp:lastPrinted>
  <dcterms:created xsi:type="dcterms:W3CDTF">2024-09-16T18:39:35Z</dcterms:created>
  <dcterms:modified xsi:type="dcterms:W3CDTF">2024-09-16T18:39:37Z</dcterms:modified>
</cp:coreProperties>
</file>