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17C3B-9022-4851-B619-91DE3DD8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D7672-0296-418C-B865-B66AA235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06E4-8406-43E3-86D4-8A154C447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A107C-5AE5-4511-9D98-52CC33C5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340EC-8F19-4203-850D-6E25E15BF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2C922-3FBB-4F75-9C75-07B7FE3BA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DD18F-83E6-44D4-887A-1B1D5407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084D6-A56B-455B-B19C-11BE2707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491B8-C68C-49BA-9926-63C11564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1B4BE-D5BF-4D6C-8B0A-D5A7D80B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B9840-DF4C-4D45-8630-58437822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4200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眼球摘除术护理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为患者提供心理辅导，缓解其紧张、焦虑的情绪，帮助其建立信心，积极配合手术。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向患者详细介绍手术的风险、效果及可能出现的并发症，让其有充分的思想准备。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告知手术风险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进行必要的实验室检查和影像学检查，确保患者身体状况符合手术要求。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根据患者的具体情况，遵医嘱使用抗生素、抗炎药等，以降低术后感染的风险。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确保手术室空气流通，严格消毒手术器械和手术台，减少术后感染的风险。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指导患者在术前一天洗头、洗澡，保持皮肤清洁，并更换干净的衣服。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手术室消毒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保持患者舒适，避免过度的紧张和焦虑，以免影响手术进程。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患者应取平卧位，头部适当垫高，以便于手术操作和减少出血。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确保手术器械清洁无菌，特别是手术刀、止血钳、缝线等关键器械。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根据手术需要，准备适量的无菌敷料、纱布、棉球等辅助材料。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协助医生进行眼部消毒，确保手术视野的无菌状态。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根据手术需要，及时传递手术器械和敷料，并保持手术区域的整洁和干燥。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密切观察患者的生命体征和反应，如有异常及时报告医生。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手术过程中的护理配合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https://d.book118.com/715242001102011104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2024-09-13T23:21:12.273</cp:lastPrinted>
  <dcterms:created xsi:type="dcterms:W3CDTF">2024-09-13T15:21:12Z</dcterms:created>
  <dcterms:modified xsi:type="dcterms:W3CDTF">2024-09-13T15:21:14Z</dcterms:modified>
</cp:coreProperties>
</file>