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BC8C70-89F3-4687-8FD6-BA1E97BC8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30CCB-741E-4DD2-BEE7-635FF0A18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23BFA-B65F-4991-98E0-0A1DB762DD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EA9B8A-E144-4788-AF27-6C9588EA0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8051F6-9360-4159-A3A3-E3F933313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5DB102-70B6-4E47-85E4-730407453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8A46A2-0722-42A1-BBAD-6752E4CF0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A219E3-0046-4CC2-8B4F-238E840C4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68B338-456A-4310-89CC-5D9491034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23AA23-B6B9-4AF8-9500-2F6F87D02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ACFE1-0EC9-4DC0-8D4C-24BE9186F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emf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242311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冠脉痉挛护理PPT\n## 1.冠脉痉挛概述及病因\n### 1.1冠脉痉挛的定义与发病机制\n### 1.2冠脉痉挛的病因及危险因素\n### 1.3冠脉痉挛的临床表现与诊断\n## 2.冠脉痉挛的护理评估\n### 2.1了解患者的病史及病史特点\n### 2.2评估患者的生理和心理状况\n### 2.3制定个性化的护理计划\n## 3.冠脉痉挛的药物治疗与护理\n### 3.1药物治疗原则及常用药物\n### 3.2药物治疗的观察与护理\n### 3.3药物副作用的预防与处理\n## 4.冠脉痉挛的非药物治疗与护理\n### 4.1介入治疗与护理\n### 4.2心脏康复计划与护理\n### 4.3生活方式调整与护理\n## 5.冠脉痉挛的并发症预防与护理\n### 5.1心肌梗死的预防与护理\n### 5.2心力衰竭的预防与护理\n### 5.3心律失常的预防与护理\n## 6.冠脉痉挛患者的健康教育\n### 6.1疾病知识普及与教育\n### 6.2生活方式指导与教育\n### 6.3心理疏导与支持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/>
              <a:t>冠脉痉挛护理PPT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8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冠脉痉挛概述及病因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4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定义：冠脉痉挛是指冠状动脉在一定条件下突然收缩，导致血流减少或中断的现象。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冠状动脉是供应心脏肌肉血液的主要血管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痉挛会导致心脏供血不足，引发心绞痛、心肌梗死等严重疾病</a:t>
                </a:r>
                <a:endParaRPr/>
              </a:p>
            </p:txBody>
          </p:sp>
        </p:grpSp>
        <p:grpSp>
          <p:nvGrpSpPr>
            <p:cNvPr id="15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发病机制：冠脉痉挛的发病机制尚不完全清楚，可能与内皮功能障碍、炎症反应、平滑肌细胞收缩等因素有关。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内皮功能障碍会导致血管舒缩异常，容易发生痉挛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炎症反应会刺激平滑肌细胞收缩，加重痉挛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平滑肌细胞收缩是冠脉痉挛的直接原因</a:t>
                </a:r>
                <a:endParaRPr/>
              </a:p>
            </p:txBody>
          </p:sp>
        </p:grpSp>
      </p:grpSp>
      <p:sp>
        <p:nvSpPr>
          <p:cNvPr id="1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冠脉痉挛的定义与发病机制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病因：冠脉痉挛的病因包括内皮功能障碍、炎症反应、吸烟、高血压、高脂血症等。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内皮功能障碍是冠脉痉挛的主要病因之一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炎症反应会刺激平滑肌细胞收缩，加重痉挛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吸烟、高血压、高脂血症等危险因素会加重冠脉痉挛的发生</a:t>
                </a:r>
                <a:endParaRPr/>
              </a:p>
            </p:txBody>
          </p:sp>
        </p:grpSp>
        <p:grpSp>
          <p:nvGrpSpPr>
            <p:cNvPr id="15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危险因素：年龄、性别、遗传、不良生活习惯等。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年龄较大的人群更容易发生冠脉痉挛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男性比女性更容易发生冠脉痉挛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有家族史的人群更容易发生冠脉痉挛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不良生活习惯如吸烟、饮酒、高脂饮食等会加重冠脉痉挛的发生</a:t>
                </a:r>
                <a:endParaRPr/>
              </a:p>
            </p:txBody>
          </p:sp>
        </p:grpSp>
      </p:grpSp>
      <p:sp>
        <p:nvSpPr>
          <p:cNvPr id="1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冠脉痉挛的病因及危险因素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5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临床表现：冠脉痉挛的典型临床表现包括心绞痛、心电图ST段抬高、心肌酶升高。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心绞痛是冠脉痉挛最常见的症状，表现为胸部紧缩感、疼痛等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心电图ST段抬高是冠脉痉挛的特异性表现，提示心肌缺血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心肌酶升高是冠脉痉挛的严重并发症，提示心肌梗死</a:t>
                </a:r>
                <a:endParaRPr/>
              </a:p>
            </p:txBody>
          </p:sp>
        </p:grpSp>
        <p:grpSp>
          <p:nvGrpSpPr>
            <p:cNvPr id="168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诊断：冠脉痉挛的诊断主要依靠临床表现、心电图、心肌酶等检查。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临床表现和心电图是冠脉痉挛的主要诊断依据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心肌酶检查可以评估冠脉痉挛的严重程度</a:t>
                </a:r>
                <a:endParaRPr/>
              </a:p>
            </p:txBody>
          </p:sp>
        </p:grpSp>
      </p:grpSp>
      <p:sp>
        <p:nvSpPr>
          <p:cNvPr id="1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冠脉痉挛的临床表现与诊断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73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74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冠脉痉挛的护理评估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病史：了解患者的既往病史、家族史、过敏史等。</a:t>
                </a:r>
                <a:endParaRPr/>
              </a:p>
            </p:txBody>
          </p:sp>
          <p:sp>
            <p:nvSpPr>
              <p:cNvPr id="18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既往病史：如高血压、糖尿病、高脂血症等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家族史：是否有家族遗传倾向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过敏史：对药物、食物等是否有过敏反应</a:t>
                </a:r>
                <a:endParaRPr/>
              </a:p>
            </p:txBody>
          </p:sp>
          <p:sp>
            <p:nvSpPr>
              <p:cNvPr id="18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病史特点：分析患者病史，找出冠脉痉挛的危险因素。</a:t>
                </a:r>
                <a:endParaRPr/>
              </a:p>
            </p:txBody>
          </p:sp>
          <p:sp>
            <p:nvSpPr>
              <p:cNvPr id="18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不良生活习惯：如吸烟、饮酒、高脂饮食等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高血压、高脂血症等基础疾病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遗传倾向</a:t>
                </a:r>
                <a:endParaRPr/>
              </a:p>
            </p:txBody>
          </p:sp>
          <p:sp>
            <p:nvSpPr>
              <p:cNvPr id="18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了解患者的病史及病史特点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生理状况：评估患者的生命体征、心电图、心肌酶等。</a:t>
                </a:r>
                <a:endParaRPr/>
              </a:p>
            </p:txBody>
          </p:sp>
          <p:sp>
            <p:nvSpPr>
              <p:cNvPr id="19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生命体征：如心率、血压、呼吸等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心电图：是否有ST段抬高、心律失常等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心肌酶：是否有升高，提示心肌梗死</a:t>
                </a:r>
                <a:endParaRPr/>
              </a:p>
            </p:txBody>
          </p:sp>
          <p:sp>
            <p:nvSpPr>
              <p:cNvPr id="20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心理状况：评估患者的心理状况，如焦虑、抑郁等。</a:t>
                </a:r>
                <a:endParaRPr/>
              </a:p>
            </p:txBody>
          </p:sp>
          <p:sp>
            <p:nvSpPr>
              <p:cNvPr id="20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焦虑：对疾病的不了解、担心疾病带来的影响等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抑郁：对生活的失望、对疾病的恐惧等</a:t>
                </a:r>
                <a:endParaRPr/>
              </a:p>
            </p:txBody>
          </p:sp>
          <p:sp>
            <p:nvSpPr>
              <p:cNvPr id="20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评估患者的生理和心理状况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制定个性化的护理计划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14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根据患者的具体情况，制定个性化的护理计划。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生活方式调整：如戒烟、控制饮食、增加运动等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药物治疗：根据病情选择合适的药物，如钙通道拮抗剂、硝酸酯类药物等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心理护理：给予心理疏导，减轻患者的焦虑、抑郁情绪</a:t>
            </a:r>
            <a:endParaRPr/>
          </a:p>
        </p:txBody>
      </p:sp>
      <p:cxnSp>
        <p:nvCxnSpPr>
          <p:cNvPr id="215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6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冠脉痉挛的药物治疗与护理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药物治疗原则及常用药物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药物治疗原则：根据病情选择合适的药物，注意药物的剂量、用法和时间。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钙通道拮抗剂：如地尔硫卓、维拉帕米等，可以缓解冠脉痉挛，改善心肌缺血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硝酸酯类药物：如硝酸甘油、异山梨酯等，可以扩张冠状动脉，缓解心肌缺血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抗血小板药物：如阿司匹林、氯吡格雷等，可以降低血栓形成的风险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常用药物：地尔硫卓、维拉帕米、硝酸甘油、异山梨酯、阿司匹林、氯吡格雷等。</a:t>
            </a:r>
            <a:endParaRPr/>
          </a:p>
        </p:txBody>
      </p:sp>
      <p:cxnSp>
        <p:nvCxnSpPr>
          <p:cNvPr id="1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药物治疗的观察与护理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8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观察药物疗效：密切观察患者的症状、心电图、心肌酶等，评估药物疗效。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症状缓解：如心绞痛发作次数减少、疼痛程度减轻等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心电图改善：ST段抬高减轻或恢复正常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心肌酶降低：提示心肌梗死得到控制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护理：指导患者正确使用药物，注意药物的副作用。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钙通道拮抗剂：如地尔硫卓、维拉帕米等，可能导致低血压、心动过缓等副作用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硝酸酯类药物：如硝酸甘油、异山梨酯等，可能导致头痛、低血压等副作用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抗血小板药物：如阿司匹林、氯吡格雷等，可能导致出血、胃肠道不适等副作用</a:t>
            </a:r>
            <a:endParaRPr/>
          </a:p>
        </p:txBody>
      </p:sp>
      <p:cxnSp>
        <p:nvCxnSpPr>
          <p:cNvPr id="19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3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4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钙通道拮抗剂：如地尔硫卓、维拉帕米等，从小剂量开始，逐渐增加剂量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硝酸酯类药物：如硝酸甘油、异山梨酯等，注意滴定剂量，避免低血压发生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抗血小板药物：如阿司匹林、氯吡格雷等，按医嘱规律用药，避免出血风险</a:t>
                </a:r>
                <a:endParaRPr/>
              </a:p>
            </p:txBody>
          </p:sp>
          <p:sp>
            <p:nvSpPr>
              <p:cNvPr id="25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预防：遵医嘱用药，注意药物的剂量、用法和时间。</a:t>
                </a:r>
                <a:endParaRPr/>
              </a:p>
            </p:txBody>
          </p:sp>
          <p:sp>
            <p:nvSpPr>
              <p:cNvPr id="26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8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9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低血压：如出现低血压，立即停用钙通道拮抗剂或硝酸酯类药物，给予扩容、升压等处理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出血：如出现出血，立即停用抗血小板药物，给予止血、补充凝血因子等处理</a:t>
                </a:r>
                <a:endParaRPr/>
              </a:p>
            </p:txBody>
          </p:sp>
          <p:sp>
            <p:nvSpPr>
              <p:cNvPr id="30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处理：如出现药物副作用，及时报告医生，调整药物治疗。</a:t>
                </a:r>
                <a:endParaRPr/>
              </a:p>
            </p:txBody>
          </p:sp>
          <p:sp>
            <p:nvSpPr>
              <p:cNvPr id="31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药物副作用的预防与处理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https://d.book118.com/715242311010011110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冠脉痉挛护理PPT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2024-09-15T02:28:33.924</cp:lastPrinted>
  <dcterms:created xsi:type="dcterms:W3CDTF">2024-09-14T18:28:33Z</dcterms:created>
  <dcterms:modified xsi:type="dcterms:W3CDTF">2024-09-14T18:28:35Z</dcterms:modified>
</cp:coreProperties>
</file>