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0D68EF-540E-4F6B-B677-00ACAED9A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139782-6AEA-4BD7-9376-C5E7042DF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9032A-470D-417B-B205-CA1B82A9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FC680-8944-4504-A00C-162EAA4FE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39D87-6E7F-4206-871E-F9106C2FA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129585-6DF3-461F-A14F-A14987F15C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351986-69F1-4C29-9A13-2DDCDE3E2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A1C8B-0A1F-4B76-A8DD-2C7FDCC6F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E1E829-4664-479F-AE14-B1C69E3DC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78FC4F-B86B-47F4-ABC7-166C8C5E1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0BF7C-2510-4BF8-840F-0729CCC36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30114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供应链管理的库存优化策略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供应链环境下库存管理挑战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传统库存管理方法与局限性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供应链环境下库存优化策略探讨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信息技术在库存优化中应用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成功案例分析与启示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库存是企业生产经营的重要组成部分，对于保障生产连续性、稳定供应链、应对市场变化等具有重要作用。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库存能够保障企业在生产过程中的原材料、零部件等的供应，确保生产连续性，避免生产中断带来的损失。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保障生产连续性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库存能够缓解供应链中的波动，减少因供应商延迟、运输问题等对生产造成的影响，保持供应链的稳定性。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稳定供应链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库存能够为企业应对市场变化提供一定的缓冲时间，使企业能够灵活调整生产计划，满足市场需求。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指企业为订购货物而产生的成本，包括采购人员的工资、差旅费、办公费等。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订货成本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指企业购买货物所支付的货款，包括货物的价格、运费、关税等。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指企业为储存货物而产生的成本，包括仓库租金、保管费用、货物损坏费用等。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指企业因库存不足而无法满足生产或销售需求所产生的成本，包括生产延误、销售损失、客户投诉等。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1237" r="11237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供应链环境下库存管理挑战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供应商交货时间波动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供应商生产、运输等环节的不确定性导致交货时间不稳定，影响库存水平。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市场需求波动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市场需求受多种因素影响，波动较大，难以准确预测，给库存管理带来挑战。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汇率、关税等贸易政策变化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国际贸易环境的不稳定性可能导致成本波动，进而影响库存决策。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供应链不确定性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产品定制化趋势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客户对产品的个性化需求增加，企业需要备有更多的原材料和零部件以应对不同订单。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多渠道销售模式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线上线下多渠道销售模式使得库存分布更加复杂，增加了管理难度。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快速响应要求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客户对交货期的要求越来越高，企业需要优化库存管理以提高响应速度。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客户需求多样性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898" b="2589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26" b="129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信息技术应用对库存管理影响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实时数据共享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信息技术可以实现供应链各环节实时数据共享，提高库存决策的准确性和时效性。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先进计划与排程系统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利用信息技术建立先进的计划与排程系统，有助于企业实现精细化库存管理。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智能化监控与预警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通过信息技术对库存状态进行智能化监控和预警，可以降低库存风险和成本。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传统库存管理方法与局限性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按照固定的时间间隔进行订货，不考虑实际库存水平。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7292" r="729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管理方便，适用于需求稳定的商品。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简单易行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可能导致库存积压或缺货现象。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缺点明显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实时监控库存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需要实时掌握库存信息，以便及时订货。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订货点固定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当库存量下降到某一固定点时，即触发订货。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灵活应对需求变化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根据实际需求调整订货量。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需求预测不准确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传统方法往往基于历史数据进行需求预测，难以应对市场需求的快速变化。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库存管理成本高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为了保持一定的服务水平，传统方法可能需要维持较高的库存水平，导致库存管理成本增加。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信息传递不畅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传统库存管理方法中，各环节之间的信息传递不畅，容易导致牛鞭效应，加大库存波动。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缺乏整体优化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传统方法往往关注单一环节的优化，而忽视了整体供应链的优化，难以实现全局最优。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传统方法局限性分析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https://d.book118.com/715301144011011110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2024-09-15T03:26:43.927</cp:lastPrinted>
  <dcterms:created xsi:type="dcterms:W3CDTF">2024-09-14T19:26:43Z</dcterms:created>
  <dcterms:modified xsi:type="dcterms:W3CDTF">2024-09-14T19:26:46Z</dcterms:modified>
</cp:coreProperties>
</file>