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7F488FB-4DF9-4100-8C5E-2C44685AE8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0EB4A9-A485-4CF5-AEE4-90EBA31DB1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179A52-F17B-4C52-8C5E-4FD63E5E80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0C4F8DE-0A3B-4B84-A559-DF25A1773C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AE28E65-AED0-4D59-9385-57E8457971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7EDC81-B582-48E4-B53B-C1279A6175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3748B1-DFAB-4266-A9FF-B624D60B262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B8B31C4-51E6-43F4-8F42-7F650E5459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4D83933-09A9-4C79-96B1-62D6F02F64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4BF60B-9EA4-432A-86CC-0760D1C84C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957927-F741-420F-A386-DF2C23C4AB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5301240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营销活动启动激励语</a:t>
            </a:r>
          </a:p>
        </p:txBody>
      </p:sp>
      <p:sp>
        <p:nvSpPr>
          <p:cNvPr id="3" name="AutoShape 3"/>
          <p:cNvSpPr/>
          <p:nvPr/>
        </p:nvSpPr>
        <p:spPr>
          <a:xfrm>
            <a:off x="878191" y="4363593"/>
            <a:ext cx="2414501"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汇报人：XXX</a:t>
            </a:r>
            <a:endParaRPr lang="en-US" sz="1100"/>
          </a:p>
        </p:txBody>
      </p:sp>
      <p:sp>
        <p:nvSpPr>
          <p:cNvPr id="4" name="AutoShape 4"/>
          <p:cNvSpPr/>
          <p:nvPr/>
        </p:nvSpPr>
        <p:spPr>
          <a:xfrm>
            <a:off x="3539184" y="4354068"/>
            <a:ext cx="235091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solidFill>
                <a:latin typeface="Microsoft Yahei"/>
                <a:ea typeface="Microsoft Yahei"/>
                <a:cs typeface="Microsoft Yahei"/>
              </a:rPr>
              <a:t>2024-01-15</a:t>
            </a:r>
            <a:endParaRPr lang="en-US" sz="1100"/>
          </a:p>
        </p:txBody>
      </p:sp>
      <p:sp>
        <p:nvSpPr>
          <p:cNvPr id="5" name="AutoShape 5"/>
          <p:cNvSpPr/>
          <p:nvPr/>
        </p:nvSpPr>
        <p:spPr>
          <a:xfrm>
            <a:off x="836022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营销活动启动激励语的分类</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目标导向型激励语的编写技巧</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情感驱动型激励语的编写技巧</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价值导向型激励语的编写技巧</a:t>
            </a:r>
          </a:p>
          <a:p>
            <a:pPr marL="203200" lvl="0" indent="-203200">
              <a:lnSpc>
                <a:spcPct val="150000"/>
              </a:lnSpc>
              <a:spcBef>
                <a:spcPct val="0"/>
              </a:spcBef>
              <a:buFont typeface="Arial"/>
              <a:buChar char="•"/>
            </a:pPr>
            <a:r>
              <a:rPr lang="en-US" sz="2400" b="1">
                <a:solidFill>
                  <a:schemeClr val="accent1"/>
                </a:solidFill>
                <a:latin typeface="Microsoft Yahei"/>
                <a:ea typeface="Microsoft Yahei"/>
                <a:cs typeface="Microsoft Yahei"/>
              </a:rPr>
              <a:t>营销活动启动激励语的案例分析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通过营销活动，增加品牌曝光度，让更多人了解和认识品牌。</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提升品牌知名度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5000" r="250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促进销售增长</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5292" r="152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提升客户忠诚度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458" r="20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通过优惠、折扣等活动，吸引消费者购买，提高销售额。</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通过满足客户需求，提高客户满意度，增加客户回头率。</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营销活动启动的意义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通过激励语，激发客户参与营销活动的热情和兴趣。</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7542" r="754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25000" r="2500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激发客户参与热情</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通过激励语，引导潜在客户转化为实际购买客户。</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提高客户转化率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通过激励语，让客户感受到品牌的关怀和尊重，提高客户满意度。</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提升客户满意度</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激励语在营销活动中的作用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营销活动启动激励语的分类</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明确、具体、可衡量</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目标导向型激励语通常以实现某个具体目标为核心，强调行动的必要性和重要性，如“立即购买，享受XX折扣”或“完成这项任务，获得XX奖励”。</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目标导向型激励语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感性、情感共鸣</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情感驱动型激励语通过激发消费者的情感共鸣来促使他们采取行动，如“让你的皮肤喝饱水，迎接水润新生活”或“为爱而生，因你而美”。</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情感驱动型激励语</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理性、价值认同</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价值导向型激励语着重强调产品或服务的价值，与消费者的价值观和需求相契合，如“品质保证，值得信赖”或“高效工作，享受生活”。</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价值导向型激励语</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solidFill>
                <a:latin typeface="Microsoft Yahei"/>
                <a:ea typeface="Microsoft Yahei"/>
                <a:cs typeface="Microsoft Yahei"/>
              </a:rPr>
              <a:t>目标导向型激励语的编写技巧</a:t>
            </a:r>
          </a:p>
        </p:txBody>
      </p:sp>
      <p:sp>
        <p:nvSpPr>
          <p:cNvPr id="5" name="AutoShape 5"/>
          <p:cNvSpPr/>
          <p:nvPr/>
        </p:nvSpPr>
        <p:spPr>
          <a:xfrm>
            <a:off x="-186355" y="5615640"/>
            <a:ext cx="2473866" cy="612893"/>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明确具体目标能够让团队成员清晰地了解营销活动的目标，从而更好地制定计划和行动。</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在编写目标导向型激励语时，首先需要明确营销活动的具体目标，例如提高销售额、增加市场份额、提升品牌知名度等。这些目标应该具有可衡量性和可达成性，以便团队成员能够清楚地知道他们需要完成的任务。</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详细描述</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明确具体目标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强调行动的重要性</a:t>
            </a:r>
          </a:p>
        </p:txBody>
      </p:sp>
      <p:sp>
        <p:nvSpPr>
          <p:cNvPr id="23" name="TextBox 23"/>
          <p:cNvSpPr txBox="1"/>
          <p:nvPr/>
        </p:nvSpPr>
        <p:spPr>
          <a:xfrm>
            <a:off x="3561535" y="2061200"/>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强调行动的重要性能够激发团队成员的行动力，让他们更加积极地参与到营销活动中。</a:t>
            </a:r>
          </a:p>
        </p:txBody>
      </p:sp>
      <p:sp>
        <p:nvSpPr>
          <p:cNvPr id="24" name="TextBox 24"/>
          <p:cNvSpPr txBox="1"/>
          <p:nvPr/>
        </p:nvSpPr>
        <p:spPr>
          <a:xfrm>
            <a:off x="3561535" y="1520189"/>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sp>
        <p:nvSpPr>
          <p:cNvPr id="25" name="TextBox 25"/>
          <p:cNvSpPr txBox="1"/>
          <p:nvPr/>
        </p:nvSpPr>
        <p:spPr>
          <a:xfrm>
            <a:off x="3561535" y="4422893"/>
            <a:ext cx="7382690" cy="153140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在编写激励语时，需要强调行动的重要性，并鼓励团队成员采取积极的措施来实现营销目标。例如，可以使用诸如“立即行动”、“主动出击”等词汇来激发团队成员的行动力和主动性。</a:t>
            </a:r>
          </a:p>
        </p:txBody>
      </p:sp>
      <p:sp>
        <p:nvSpPr>
          <p:cNvPr id="26" name="TextBox 26"/>
          <p:cNvSpPr txBox="1"/>
          <p:nvPr/>
        </p:nvSpPr>
        <p:spPr>
          <a:xfrm>
            <a:off x="3561535" y="3881882"/>
            <a:ext cx="7382690"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sp>
        <p:nvSpPr>
          <p:cNvPr id="27" name="AutoShape 27"/>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激发团队成员的竞争意识能够提高团队士气和凝聚力，让他们更加努力地工作。</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在编写激励语时，可以通过引入竞争元素来激发团队成员的竞争意识。例如，可以设立奖励制度，对表现优秀的团队或个人进行表彰和奖励，从而激发团队成员的竞争欲望和工作积极性。同时，也可以通过与其他团队或竞争对手的比较来激发团队成员的竞争意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激发团队成员的竞争意识</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https://d.book118.com/715301240300011110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2024-09-16T04:19:27.452</cp:lastPrinted>
  <dcterms:created xsi:type="dcterms:W3CDTF">2024-09-15T20:19:27Z</dcterms:created>
  <dcterms:modified xsi:type="dcterms:W3CDTF">2024-09-15T20:19:29Z</dcterms:modified>
</cp:coreProperties>
</file>