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166664-3EA1-4FF6-927E-5917B5CB8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471D0-65EF-40BD-B6A1-435DA56A7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EE631C-69D4-4BB5-9CB8-7FE6C543E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B99521-B4AC-44A9-8DB0-E18A22B65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E8FBFD-770B-4F4C-AA54-F0A5CF3A30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87A21A-CCA6-4B53-93FC-0A956C62A7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003D68-11B4-4655-9C2A-0374866802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146319-11CB-445A-B300-24FF553381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86798-BF41-462E-AB22-8816DB265C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3779E-40DC-46D2-A626-ECA1FD487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1F98-EBA2-4263-BC95-DC2BEDACC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302044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提高旋挖灌注桩一次成桩合格点率资料整理</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旋挖灌注桩一次成桩合格点率现状分析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提高旋挖灌注桩一次成桩合格点率的措施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实施效果评估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经验教训与改进建议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促进技术创新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推动旋挖灌注桩施工技术的改进和创新，提升行业技术水平。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提高工程质量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通过提高旋挖灌注桩一次成桩合格点率，确保工程结构的安全性和稳定性，减少质量问题和事故风险。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提升施工效率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减少不合格桩的数量，降低返工和修补成本，加快施工进度，提高施工效率。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旋挖灌注桩施工流程</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介绍旋挖灌注桩施工的工艺流程和技术要点。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合格点率现状及问题</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分析当前旋挖灌注桩一次成桩合格点率的现状及存在的问题。</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提高合格点率的措施</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探讨提高旋挖灌注桩一次成桩合格点率的具体措施和方法。</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实施效果及展望</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汇报实施提高合格点率措施后的效果，并对未来工作进行展望。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旋挖灌注桩一次成桩合格点率现状分析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合格点数量统计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对近期内完成的旋挖灌注桩工程进行合格点数量统计，记录每个工程中合格点的数量。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一次成桩合格率计算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根据合格点数量与总桩数的比例，计算一次成桩的合格率。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合格率变化趋势分析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对一段时间内的一次成桩合格率进行统计分析，观察其变化趋势。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合格率统计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施工设备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评估施工设备的性能、精度及维护保养状况对一次成桩合格率的影响。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施工工艺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研究施工工艺的合理性、操作人员的技能水平及施工过程中的质量控制措施对一次成桩合格率的影响。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地质条件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分析不同地质条件对旋挖灌注桩一次成桩合格率的影响，如土层类型、地下水位等。</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存在问题总结</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地质条件复杂</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部分工程地质条件复杂，如遇到坚硬岩层、卵石层等，容易导致成桩困难或质量不达标。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施工设备老化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部分施工设备使用时间较长，存在老化现象，影响施工精度和效率。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施工工艺不规范</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部分操作人员技能水平不足或未按规范进行施工，导致成桩质量不稳定。</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质量控制措施不到位</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部分工程在施工过程中质量控制措施不到位，如未及时进行检测和验收等，导致一次成桩合格率低。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提高旋挖灌注桩一次成桩合格点率的措施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4941" b="14941"/>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地质勘察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进行详细的地质勘察，了解土层分布、地下水位等地质条件，为设计提供准确依据。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桩型选择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根据地质条件和工程要求，选择合适的桩型和桩径，确保桩的承载力和稳定性。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钢筋笼设计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优化钢筋笼的结构设计，提高钢筋笼的整体刚度和稳定性，减少施工过程中的变形。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优化设计方案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https://d.book118.com/715302044022011110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2024-09-15T05:43:42.836</cp:lastPrinted>
  <dcterms:created xsi:type="dcterms:W3CDTF">2024-09-14T21:43:42Z</dcterms:created>
  <dcterms:modified xsi:type="dcterms:W3CDTF">2024-09-14T21:43:44Z</dcterms:modified>
</cp:coreProperties>
</file>