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DBE3AD-4671-425C-91E8-10A945616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2DAD83-775E-4CDF-A91A-6E5E97ACE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7EED5D-E38E-4E6E-A267-28C8F6E2C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65C668-386D-43D0-91FB-551262A3F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B4FFBE-D4FC-43CE-B90C-CB77F078C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59164B-D04D-478B-89C7-8D6DFBD7E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5FD9DA-4AA1-44D2-B768-88EC492F0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29F143-C678-4E82-A176-53C7234CF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D91616-C271-41FE-AC31-C97DB6148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4A3BF8-B904-4198-9527-51BE32AA5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97C81D-CF1B-4F69-8234-5D44CF1D3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302134134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2021医院保密培训课件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2023-12-22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医院保密工作的重要性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医院保密工作的基本原则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医院保密工作的具体措施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医院保密工作的注意事项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医院保密工作的未来展望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医院保密工作的重要性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保护患者隐私有助于建立患者信任，提高医疗服务质量，促进医患关系的和谐发展。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患者隐私是医疗伦理的核心，医院有责任保护患者的个人信息、病情和家庭情况等隐私信息，防止泄露和滥用。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保护患者隐私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11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7891" b="7891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4" y="1933035"/>
            <a:ext cx="4276714" cy="159713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医院声誉是其核心竞争力的重要组成部分，保密工作能够防止敏感信息的泄露，避免对医院声誉造成负面影响。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4" y="3640012"/>
            <a:ext cx="4276714" cy="15615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良好的保密工作有助于树立医院的专业形象，提高患者对医院的信任度和满意度。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维护医院声誉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50310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504" y="2151888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医院涉及大量敏感信息，包括患者信息、医疗技术、设备采购等，一旦泄露可能会对医院和患者造成严重后果。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2127391" y="3840884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加强保密工作能够防止信息泄露，保护医院和患者的合法权益，维护医疗行业的正常秩序。</a:t>
            </a:r>
            <a:endParaRPr lang="en-US" sz="1100"/>
          </a:p>
          <a:p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8927447" y="1138342"/>
            <a:ext cx="5386942" cy="5386942"/>
            <a:chOff x="8927447" y="113834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359274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137181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2915088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692994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470901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248808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026715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804622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582528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360435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138342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防止信息泄露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医院保密工作的基本原则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保密范围最小化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医院应确定保密信息的具体范围，明确哪些信息需要保密，哪些信息可以公开。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保密信息最小化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医院应仅在必要范围内共享保密信息，确保只有需要了解该信息的人员能够访问。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最小化原则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420" r="10420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医院应将保密工作贯穿于医疗服务的全过程，从患者就诊到医疗结束后的各个环节都应加强保密措施。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医院应对全体员工进行保密培训，提高员工的保密意识和技能，确保每个员工都了解并遵守保密规定。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保密工作贯穿始终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保密培训全员覆盖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全程化原则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医院应根据不同保密信息的重要性和敏感性，采取相应的保密措施，确保保密信息不被泄露。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医院应建立完善的保密管理制度，明确各部门和人员的保密职责，确保保密工作的高效运行。同时，医院还应定期对保密工作进行检查和评估，及时发现和解决问题。</a:t>
            </a:r>
            <a:endParaRPr lang="en-US" sz="1100"/>
          </a:p>
          <a:p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保密措施精准到位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保密管理精准高效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精准化原则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医院保密工作的具体措施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https://d.book118.com/715302134134011033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2024-08-28T12:45:39.110</cp:lastPrinted>
  <dcterms:created xsi:type="dcterms:W3CDTF">2024-08-28T04:45:39Z</dcterms:created>
  <dcterms:modified xsi:type="dcterms:W3CDTF">2024-08-28T04:45:40Z</dcterms:modified>
</cp:coreProperties>
</file>