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87D23-06D0-4C1E-9BEB-205B650B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47364-7D3B-43B6-B6A7-02BE0007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14209-469F-4A86-B928-4D18A8812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3A5D7-1CFE-4674-A916-E1B204965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BD682-B6F2-4954-9467-A4560B6A0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A3CE0-E265-4FE1-8C28-912210B7F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2A011-0BD1-418C-A251-AD9D5BCD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0E73D-3245-46D3-87E1-1C65D0BA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058C8-DBD5-4A54-837A-2C1CEBD6F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2706-16F5-44D2-A1F7-AE9B37E8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3896B-ECF5-4115-AD1D-800665E19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03032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家庭健康生活方式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家庭健康管理与预防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家庭健康环境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家庭健康资源与支持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家庭健康对个人和家庭的影响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家庭健康有助于提高家庭成员的生活质量，减少疾病和不适，增强身体和心理的健康。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健康的家庭成员能够更好地履行家庭角色，增进家庭成员之间的互动和情感交流，增强家庭的凝聚力和幸福感。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家庭健康可以降低家庭成员对医疗系统的依赖，减少医疗费用支出，减轻家庭的经济负担。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家庭作为社会的基本单元，其健康状况直接影响到整个社会的稳定和发展。健康的家庭能够为社会培养出更多的健康、积极向上的成员，促进社会的繁荣和进步。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社区资源共享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家庭健康可以促进社区资源的有效利用和共享，提高社区的整体健康水平。例如，通过家庭医生制度、社区健康教育等途径，可以实现社区居民的健康管理和预防。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397" r="83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家庭健康与社区和社会的关联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家庭健康问题会给家庭带来巨大的经济负担。例如，长期患病或残疾的成员可能需要高额的医疗费用、康复费用和护理费用。此外，因病误工、提前退休等问题也会给家庭带来经济损失。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健康问题不仅影响个体和家庭的福祉，还会给社会带来一定的负担。例如，长期患病或残疾的成员可能需要社会福利、救助和慈善捐赠等支持。此外，家庭健康问题还可能引发社会问题，如心理健康问题、犯罪问题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家庭健康的经济和社会成本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家庭健康生活方式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125" r="1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均衡饮食是维持身体健康的关键，家长应了解各类营养素的作用，为孩子提供营养均衡的食物。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家长应确保孩子摄入足够的蛋白质、碳水化合物、脂肪、维生素和矿物质，以支持生长发育和日常活动。同时，应避免过度摄入高糖、高盐和高脂肪食物，以免对健康造成负面影响。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均衡饮食与营养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适量运动与健身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适量的运动和健身有助于增强体质、促进新陈代谢和心理健康，家长应鼓励孩子积极参与运动。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家长可以与孩子一起参加户外活动、游泳、跑步、健身等运动，培养孩子的运动兴趣和习惯。同时，应遵循孩子的身体状况和运动能力，避免过度运动和损伤。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良好的睡眠习惯有助于促进孩子的生长发育和身心健康，家长应关注孩子的睡眠质量和时长。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家长应确保孩子有足够的睡眠时间，并培养规律的睡眠习惯。同时，应创造安静、舒适的睡眠环境，避免孩子在睡前过度兴奋或使用电子设备。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良好的睡眠习惯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心理健康与压力管理是孩子成长中不可忽视的方面，家长应关注孩子的情绪变化和心理需求，提供支持和帮助。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家长应与孩子建立良好的沟通关系，倾听孩子的想法和感受，并给予积极的反馈和支持。同时，应教育孩子正确面对压力和挫折，培养积极的心态和应对能力。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心理健康与压力管理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家庭健康管理与预防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定期进行身体检查，包括身高、体重、血压、血糖等指标的检测，以及心电图、B超等影像学检查，有助于及时发现潜在的健康问题。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筛查重点疾病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针对特定疾病进行筛查，如乳腺癌、宫颈癌、结直肠癌等，通过早期筛查提高疾病的治愈率。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定期健康检查与筛查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https://d.book118.com/715303032111011041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2024-09-01T20:38:26.270</cp:lastPrinted>
  <dcterms:created xsi:type="dcterms:W3CDTF">2024-09-01T12:38:26Z</dcterms:created>
  <dcterms:modified xsi:type="dcterms:W3CDTF">2024-09-01T12:38:28Z</dcterms:modified>
</cp:coreProperties>
</file>