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642771-5586-4F0C-8A1B-18607390A5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E5AFA-D816-44FD-AF8D-B5F68E8AC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01E1AE-A989-418B-96B2-1A2ABCA702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3D7338-17D4-4FBB-B9CB-538EE9C0CE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F84B81-6281-4C45-A599-65998552F8A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BFF501C-93FF-4166-9E7B-915522A02F3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7E72817-2FA3-4649-AA13-E3B83378198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0060A4-470D-4C66-B581-F06C0B85ED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9A5E10-3ED9-4B22-A4B0-1E8207141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C57BA6-C30E-416C-BAAB-83B0CD4C2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45B943-18C2-48F0-9660-E1FD629D4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310144023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产科危重症护理策略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产科危重症概述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危重症孕产妇护理原则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常见产科危重症护理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特殊产科危重症护理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产科危重症护理质量提升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案例分享与经验总结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产科危重症概述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产科危重症是指妊娠期和分娩期发生的严重威胁母婴生命的疾病或并发症。</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根据疾病的性质和严重程度，产科危重症可以分为低危、中危和高危三个等级。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包括妊娠期高血压、妊娠期糖尿病、胎盘早剥、前置胎盘等。</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高龄产妇、多胎妊娠、既往不良孕产史、遗传因素等。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常见原因与风险因素</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风险因素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常见原因</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对母亲的影响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可能导致严重的并发症，如脑出血、心脏疾病、肾脏疾病等，甚至危及生命。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对胎儿的影响</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可能导致胎儿宫内生长受限、早产、低出生体重等，增加新生儿患病率和死亡率。</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对母婴的影响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危重症孕产妇护理原则</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https://d.book118.com/715310144023011043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2024-09-04T17:39:20.699</cp:lastPrinted>
  <dcterms:created xsi:type="dcterms:W3CDTF">2024-09-04T09:39:20Z</dcterms:created>
  <dcterms:modified xsi:type="dcterms:W3CDTF">2024-09-04T09:39:22Z</dcterms:modified>
</cp:coreProperties>
</file>