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4A92C-08E2-4C23-99E7-B9C68D1E1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B9C91-F97D-4C94-9A07-819213E06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39CBC-A773-476D-9393-5BCAA6779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0778B-ADC5-468B-B894-73AF67EE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72C817-22EC-45AF-9475-EEE2BE08C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CECEC4-0217-462E-B0C2-61EE84B2D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3FEF4-7616-4702-B877-F5EBE76E6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55583-A67D-4446-85BA-6A083349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7125B-8C04-4ECB-970D-EAE51C615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81EB2-F8AE-48CB-965F-6D8F632B2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BCD49-7248-486E-8ECC-087FB812C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103103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护理职业成功案例分享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护理职业是指从事护理工作的专业人员，他们具备专业的医学知识和技能，负责提供患者护理服务，包括病情观察、护理操作、健康教育等。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护理职业具有高度的专业性、技术性和实践性，要求从业人员具备扎实的医学知识、良好的沟通能力和高度的责任心。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75" b="48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护理职业是医疗体系中不可或缺的一环，对于患者的康复和生命质量的提高具有重要作用。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护理人员是医疗团队的重要成员，与医生、药师等其他医疗专业人员协作，共同为患者提供全面的医疗服务。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护理职业在社会中具有很高的价值，对于维护公众健康、预防疾病、促进社会福祉等方面发挥着重要作用。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护理职业的发展趋势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专业化发展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随着医学技术的不断进步和疾病谱的变化，护理专业逐渐向更细分的领域发展，如老年护理、儿科护理、精神护理等。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未来的护理职业将更加注重与其他医疗专业的跨学科合作，共同为患者提供全面、高效的医疗服务。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护理教育和培训的加强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为了提高护理人员的专业素养和服务质量，未来的护理教育和培训将更加注重实践技能和人文关怀的培养。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随着信息化技术的不断发展，未来的护理职业将更加注重信息化技术的应用，如电子病历、远程护理等，以提高护理服务效率和质量。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在短期内明确自己的职业方向，例如在某个科室或医疗机构工作。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在中期内提升自己的专业技能和职位，例如成为护士长或护理部主任。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在长期内实现自己的职业理想，例如成为护理教育专家或护理管理专家。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参加各类护理技能培训课程，提高自己的护理技能和知识。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参与学术交流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关注护理行业的新技术和新理念，及时学习并应用到实际工作中。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参加护理学术会议和交流活动，与同行交流经验，拓展视野。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作为护理行业的准入证书，是从事护理工作的必备条件。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护士执业资格证书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根据职业发展方向，可以考取如心理咨询师、营养师等相关证书，提升自己的综合能力。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其他相关证书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获取相关证书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积极参与临床实践，积累丰富的护理经验。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主动参与各类护理项目，提高自己的实践能力和团队协作能力。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参与护理项目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及时总结工作中的经验教训，不断反思和改进自己的工作方式和方法。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积累实践经验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护理职业面临的挑战与解决方案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https://d.book118.com/715310310340011112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2024-09-19T13:11:10.036</cp:lastPrinted>
  <dcterms:created xsi:type="dcterms:W3CDTF">2024-09-19T05:11:10Z</dcterms:created>
  <dcterms:modified xsi:type="dcterms:W3CDTF">2024-09-19T05:11:12Z</dcterms:modified>
</cp:coreProperties>
</file>