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6327A-B4CF-4AEE-9897-F4BE7B3F4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7F7DC-C380-4090-8BF9-DBBAB900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3DE0-7A43-455F-A46E-C6E8F9AF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51E0C-2D3A-423E-8B83-68E82648B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0DE48-7050-453B-B915-6FBEB93A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5EBAF-8031-4878-B183-737DEB434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AA148-56B1-4D0E-A0D3-2DA861182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F182B-AE53-4B08-BF7D-FDEC58913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D9FBF-406B-49C9-BCCC-DDD631FE0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289B5-9D91-4A64-9114-47482481E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387B4-B191-4BDA-8669-47210040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11011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数学教学培训总结报告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数学教学理论培训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数学教学实践培训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数学教师专业素养提升培训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随着教育改革的深入，数学教学面临着更高的挑战。为了提高教师的数学教学水平，满足学生的学习需求，我们组织了这次数学教学培训。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通过培训，使教师掌握最新的数学教学理念和方法，提高其数学教学能力，进而提高学生的学习成绩和兴趣。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培训内容：本次培训主要包括以下几个部分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- 数学教学方法与策略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- 数学教材分析与处理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- 学生数学学习的评估与反馈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- 数学教学案例分析与讨论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- 信息技术在数学教学中的应用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培训形式：本次培训采用讲座、案例分析、小组讨论等形式，使教师能够更好地理解和掌握数学知识。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578" b="157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536" b="2536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653" r="653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数学教学理论培训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21" r="170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数学基础知识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包括整数、小数、百分数、算数、几何、概率等。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包括方程的建立与求解、不等式的性质与解法等。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包括一次函数、二次函数、三角函数等，以及函数的图像表示。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包括平面几何、立体几何、解析几何等。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数的概念与运算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代数与方程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函数与图像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几何与空间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数学教学方法与技巧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通过问题引导、小组讨论等方式，激发学生的学习兴趣和主动性。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创设实际情境，将数学知识与生活实际相结合，增强学生的应用意识。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鼓励学生之间的合作与交流，共同解决问题，培养学生的合作精神和沟通能力。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关注学生的个体差异，采用不同的教学方法和手段，满足不同学生的学习需求。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911" r="79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了解学生的学习动机，激发学生的学习兴趣和动力。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学习动机理论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遵循学生的认知发展规律，采用适当的教学方法，促进学生的认知发展。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认知发展理论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关注学生的情感体验，营造积极的学习氛围，提高学生的情感素养。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情感教育理论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将数学知识与社会文化相结合，培养学生的社会责任感和文化素养。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社会文化理论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数学教育心理学原理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数学教学实践培训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明确数学教学的目标，包括知识、技能和情感态度等方面。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根据教学目标和学生实际情况，选择合适的教学内容。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采用多种教学方法和手段，如讲解、示范、小组讨论、案例分析等，以激发学生的学习兴趣和主动性。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通过观察、测试和交流等方式，了解学生的学习基础、兴趣爱好和学习能力等方面的差异。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学生个体差异识别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教学策略调整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差异化教学实施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083" b="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根据学生个体差异，调整教学策略，如分层教学、个性化辅导等，以满足不同学生的需求。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针对不同学生的特点，采用不同的教学方法和手段，以提高教学效果。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学生个体差异与教学策略调整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https://d.book118.com/715311011242011104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2024-09-14T15:21:33.638</cp:lastPrinted>
  <dcterms:created xsi:type="dcterms:W3CDTF">2024-09-14T07:21:33Z</dcterms:created>
  <dcterms:modified xsi:type="dcterms:W3CDTF">2024-09-14T07:21:35Z</dcterms:modified>
</cp:coreProperties>
</file>