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179A6-E770-4459-A5A2-264447FF6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7D43E-3E4C-48E7-90F7-F264773C0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1892E-B16D-4514-8442-6BD6DB19A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9F5E5-FC9F-4D88-AA3E-66DB02E24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9474A8-17FC-47CB-B68A-3105C9F50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F22BCE-886B-4AF6-AA9E-8E6123AF4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029321-B7C8-44BC-B758-34FBF2902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20CBF-C7A8-4874-B05C-8155F7899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55DBF-C501-4FE4-ACF9-66E4CA555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D7757-3B91-4DBD-9193-7A8754A77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579F4-0813-49DE-B674-DDF07435D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311220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合同法的基本规定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合同法的概念和基本原则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合同的订立与效力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合同的履行与变更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合同的解除与终止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违约责任与争议解决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合同法的概念和基本原则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14" r="319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合同法是调整平等主体之间设立、变更、终止民事权利义务关系的法律规范的总称。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合同法的调整对象包括各类合同关系，如买卖合同、租赁合同、借款合同等。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合同法的定义与调整对象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590" b="759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107" r="91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310" r="153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合同当事人的法律地位平等，一方不得将自己的意志强加给另一方。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当事人依法享有自愿订立合同的权利，任何单位和个人不得非法干预。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当事人应当遵循公平原则确定各方的权利和义务。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当事人行使权利、履行义务应当遵循诚实信用原则。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平等原则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自愿原则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诚实信用原则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合同的分类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合同标的的不同，合同可分为买卖合同、租赁合同、借款合同等；根据合同是否以交付标的物为生效要件，合同可分为诺成合同和实践合同；根据合同的成立是否需要特定的形式，合同可分为要式合同和不要式合同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合同的内容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的内容由当事人约定，一般包括以下条款：当事人的名称或者姓名和住所；标的；数量；质量；价款或者报酬；履行期限、地点和方式；违约责任；解决争议的方法。当事人可以参照各类合同的示范文本订立合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合同的订立与效力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一方当事人向另一方当事人发出订立合同的意思表示，要约应当明确、具体，表明经受要约人承诺，要约人即受该意思表示约束。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受要约人同意要约的意思表示，承诺应当以通知的方式作出，但根据交易习惯或者要约表明可以通过行为作出承诺的除外。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合同订立的程序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556" b="145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合同成立的要件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合同当事人应当具有相应的民事权利能力和民事行为能力。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意思表示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合同订立过程中，当事人的意思表示应当真实、自愿，没有受到欺诈、胁迫等情形。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合同形式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合同应当采用书面形式、口头形式或者其他形式，但法律、行政法规规定采用书面形式的，应当采用书面形式。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000" r="9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依法成立的合同，自成立时生效。法律、行政法规规定应当办理批准、登记等手续生效的，依照其规定。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合同效力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下列情形之一的，合同无效：一方以欺诈、胁迫的手段订立合同，损害国家利益；恶意串通，损害国家、集体或者第三人利益；以合法形式掩盖非法目的；损害社会公共利益；违反法律、行政法规的强制性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无效合同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合同效力与无效合同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合同的履行与变更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https://d.book118.com/715311220022011101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2024-09-09T08:27:39.101</cp:lastPrinted>
  <dcterms:created xsi:type="dcterms:W3CDTF">2024-09-09T00:27:39Z</dcterms:created>
  <dcterms:modified xsi:type="dcterms:W3CDTF">2024-09-09T00:27:41Z</dcterms:modified>
</cp:coreProperties>
</file>