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EEBB9E-4D18-4E3B-B3BF-3F48C03CB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210822-60D9-45C5-96BA-64B4C6F5D1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725461-EE0B-4F84-8C8A-C1F2D9DCB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96749F-22E5-4026-A150-74A508DA72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A76299-1AE2-42CC-BEF8-BF651E80D8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097FC4-698C-4278-A631-3E5CE94845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803E41-2E84-4337-8385-CAA713D582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AA80C9-2504-460C-BE1C-2E69330ADC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A92C3A-99FD-4BDC-93C6-F8BC996E4F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E2DCC4-C70D-4889-AA27-FB6508A613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493608-35AC-4D0D-B30D-559E17E6F0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5313110031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某年医药销售人员工作总结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医药销售市场概况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个人销售业绩回顾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团队协作与沟通能力提升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专业知识与技能提高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面临的挑战与解决方案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未来工作计划与展望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总结销售成绩和经验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回顾过去一年的医药销售工作，总结销售业绩和经验教训，为新一年的工作提供参考和借鉴。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分析市场环境和竞争态势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分析当前医药市场的环境、政策变化以及竞争态势，为制定新一年的销售策略提供依据。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展望未来发展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基于过去一年的工作成果和市场分析，展望新一年的发展趋势和机遇，为公司的未来发展提供方向。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21508" r="21508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销售业绩回顾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汇报过去一年的销售业绩，包括销售额、销售量、客户数量等关键指标。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未来发展规划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提出新一年的销售目标、市场策略、产品推广计划以及团队建设等方面的规划和展望。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市场分析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分析当前医药市场的政策环境、市场规模、竞争格局以及消费者需求等方面的变化。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经验教训总结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总结过去一年在销售过程中遇到的问题和挑战，以及应对措施和取得的成果。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医药销售市场概况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根据公开数据，某年医药销售市场总规模达到XX亿元人民币，同比增长XX%。其中，处方药市场规模为XX亿元，非处方药市场规模为XX亿元。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随着人口老龄化、健康意识提高以及医疗技术的不断进步，医药销售市场呈现出持续增长的态势。预计未来几年，市场规模将继续保持稳步增长。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市场增长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l="7033" r="7033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2500" b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医药销售市场竞争激烈，国内外众多企业参与其中。国内企业凭借本土化优势和政策支持，在市场份额上占据一定优势；而跨国企业则凭借研发实力、品牌影响力和营销策略等方面的优势，不断抢占市场份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国内医药销售市场的主要参与者包括国药集团、华润医药、上药集团等大型医药商业公司，以及众多区域性医药商业公司和民营医药商业公司。跨国企业如辉瑞、赛诺菲、默沙东等也在中国市场积极布局。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主要参与者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竞争格局与主要参与者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国家相继出台了一系列医药产业政策和法规，如“两票制”、“4+7带量采购”、“医保目录调整”等，对医药销售市场产生了深远影响。这些政策旨在降低药品价格、规范市场秩序、提高医保资金使用效率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的实施对医药销售市场产生了显著影响。一方面，政策降低了药品价格，减轻了患者负担，提高了药品的可及性；另一方面，政策也压缩了医药商业公司的利润空间，加剧了市场竞争。在此背景下，医药商业公司需要积极适应政策变化，加强内部管理，提高运营效率，以应对市场挑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影响分析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个人销售业绩回顾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销售业绩概览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在过去的一年中，我成功完成了公司设定的销售目标，实现了销售额的稳定增长。通过积极的市场开拓和客户维护，我不仅达到了个人的业绩目标，还为公司带来了可观的利润。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目标完成度分析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具体而言，我实现了销售目标的110%，其中处方药销售增长尤为显著，较去年同期增长了30%。这一成绩的取得，得益于我对市场趋势的准确把握和与客户的良好沟通。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销售目标完成情况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816" r="23816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重点客户开发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在过去的一年里，我成功开发了10家重点客户，其中包括5家大型医院和5家知名药店连锁。这些客户的加入，不仅提升了公司的品牌知名度，也带来了稳定的订单和收入。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客户维护策略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为了维护良好的客户关系，我定期拜访客户，了解他们的需求和反馈，及时解决出现的问题。同时，我还积极推荐新产品和促销政策，提高客户的满意度和忠诚度。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重点客户开发及维护情况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新产品推广计划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在过去的一年中，公司推出了3款新药，我积极参与了新产品的推广活动。通过组织学术会议、邀请专家讲座、制定个性化推广方案等方式，我成功地将新产品推向市场，并获得了医生和患者的认可。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推广效果评估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经过努力，新产品在市场上的知名度逐渐提高，销售额稳步增长。其中一款治疗心血管疾病的新药在市场上表现尤为突出，已经成为公司的明星产品之一。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新产品推广成果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团队协作与沟通能力提升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通过定期会议和即时通讯工具，与上级和同事保持紧密沟通，及时反馈工作进展和问题，提高了沟通效率。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沟通效率提高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积极参与团队讨论和决策，与同事共同制定销售计划和策略，实现了良好的团队协作。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协作能力增强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尊重上级决策，同时表达自己的意见和建议，与上级保持良好的沟通和互动，促进了工作的顺利开展。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上下级关系融洽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与上级、同事沟通协作情况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https://d.book118.com/715313110031011043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2024-09-04T18:35:07.012</cp:lastPrinted>
  <dcterms:created xsi:type="dcterms:W3CDTF">2024-09-04T10:35:07Z</dcterms:created>
  <dcterms:modified xsi:type="dcterms:W3CDTF">2024-09-04T10:35:09Z</dcterms:modified>
</cp:coreProperties>
</file>