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52C98-EF4F-4DF8-8033-036883CD88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AECDF2-A4D9-420C-A1FC-B05AACF634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F564E-F89F-4D2E-AD49-3606DDB6A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134CE7-1D7B-4F90-9F23-C07A7047B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8958A0-FC21-4FCC-A611-85514BA515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56A7DD-44DA-4CCD-95B7-58AB1D6E1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766624-64B0-48E0-AFE6-E7B66F6404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2E5C08-475B-4F69-A687-8EC3025C8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4E9B92-6DA2-413E-A315-7EF1F40A5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4E8C9-8563-4A20-B97E-6075EC4BC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712DC9-A4EA-440C-9281-888C270C5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31431220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《火灾的避险与自救》ppt课件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火灾的基本知识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火灾的避险方法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火灾的自救技巧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火灾的应急处理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火灾的案例分析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火灾的基本知识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火灾的定义、分类及特点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火灾是指在时间或空间上失去控制的燃烧所造成的灾害。根据燃烧物质的不同，火灾可以分为A、B、C、D、E五类，每类火灾有不同的燃烧特点。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火灾对生命、财产和环境的影响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火灾会威胁人们的生命安全，造成财产损失，并对环境造成污染。火灾释放的烟雾和有毒气体可导致人员中毒和窒息，而火灾产生的灰烬和废墟也对环境造成污染。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火灾的危害与影响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预防火灾的措施和方法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预防火灾的措施包括加强消防安全管理、消除火灾隐患、控制可燃物、隔绝空气和降低温度等。此外，加强消防宣传教育和培训，提高人们的消防意识和自救能力也是预防火灾的重要措施。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火灾的预防措施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火灾的避险方法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9662" b="19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588" b="175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火灾发生时的应对措施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保持冷静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火灾发生时，保持冷静和清醒的头脑是至关重要的。不要惊慌失措，迅速分析火势和环境，做出正确的决策。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尽快报警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一旦发现火灾，应立即拨打火警电话，报告火灾发生的地点、火势和燃烧物等信息，以便救援人员及时赶到现场。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寻找安全出口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在火灾发生时，应尽快找到安全出口，并迅速逃离火场。在逃离过程中，要注意防止烟雾和火焰的伤害。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预防火灾是最重要的原则。定期检查和维修电器设备，不乱丢烟蒂或玩火，遵守消防安全规定等措施可以有效预防火灾的发生。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一旦发生火灾，应迅速采取行动，尽快报警并逃离火场。在逃离过程中，要保持低姿，用湿布捂住口鼻，以减少烟雾的吸入。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快速反应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在火灾发生时，保护生命安全是最重要的。不要贪恋财物，尽快逃离火场，并寻求安全的避难所。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保护生命安全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火灾避险的基本原则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458" r="1445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在家庭中，应熟悉安全出口和逃生路线，并准备必要的灭火器材和逃生工具。在火灾发生时，应迅速关闭电源和煤气，用湿布捂住口鼻，并尽快逃离火场。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家庭火灾避险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在公共场所，如商场、电影院等，应留意安全出口和逃生指示标志，了解紧急疏散路线。在火灾发生时，应听从现场工作人员的指挥，按照疏散指示快速逃离火场。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公共场所火灾避险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不同场所的火灾避险方法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https://d.book118.com/715314312203011043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2024-09-05T09:57:57.887</cp:lastPrinted>
  <dcterms:created xsi:type="dcterms:W3CDTF">2024-09-05T01:57:57Z</dcterms:created>
  <dcterms:modified xsi:type="dcterms:W3CDTF">2024-09-05T01:57:59Z</dcterms:modified>
</cp:coreProperties>
</file>