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BB764-CAB1-446C-9113-365B5BFEC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0D04A-6C1F-42B0-9CF7-4843ABF4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0AB04-0BBB-4253-8ACC-1A1E955A7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500BF-E07E-46B4-8064-099D57C71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59ADC-D8D1-4FF9-A35C-B7D6A805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B2E9E-B135-47D9-91E8-341501C11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F1DCC-0A8F-4C31-98FC-1B8215AE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F9515-F30D-4A54-8C1D-EADDFE613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33755-841F-49B7-B28E-443353C65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0B6C-ABFA-4E76-9912-D999E4DC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DBC08-9791-4A12-A462-AE9F61DD1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821" r:id="rId2"/>
    <p:sldLayoutId id="2147485822" r:id="rId3"/>
    <p:sldLayoutId id="2147485823" r:id="rId4"/>
    <p:sldLayoutId id="2147485824" r:id="rId5"/>
    <p:sldLayoutId id="2147485825" r:id="rId6"/>
    <p:sldLayoutId id="2147485826" r:id="rId7"/>
    <p:sldLayoutId id="2147485827" r:id="rId8"/>
    <p:sldLayoutId id="2147485828" r:id="rId9"/>
    <p:sldLayoutId id="2147485829" r:id="rId10"/>
    <p:sldLayoutId id="21474858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203410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软考项目管理师含金量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软考项目管理师的定义与背景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软考项目管理师的考试内容与要求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软考项目管理师的证书价值与作用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软考项目管理师的职业前景与就业方向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软考项目管理师的学习方法与备考策略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软考项目管理师的实践经验与案例分析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软考项目管理师的定义与背景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软考项目管理师的定义</a:t>
            </a:r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软考项目管理师是指通过全国统一考试，获得软考项目管理师资格证书的专业技术人员。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软考项目管理师需要具备扎实的项目管理理论知识和实践经验，能够熟练掌握项目管理的方法和工具。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软考项目管理师需要具备较高的综合素质和职业道德，能够胜任各类项目的管理工作。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软考项目管理师是当前IT行业中最具含金量的职业之一，对于提高个人职业素养和竞争力具有重要意义。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项目管理师在软考中的地位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项目管理师是软考中的重要职业之一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项目管理师在软考中的考试内容和要求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项目管理师在软考中的地位和作用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项目管理师在软考中的发展趋势和前景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项目管理师的发展背景</a:t>
            </a:r>
            <a:endParaRPr lang="zh-CN" altLang="en-US"/>
          </a:p>
        </p:txBody>
      </p:sp>
      <p:sp>
        <p:nvSpPr>
          <p:cNvPr id="104921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项目管理师的职业前景与未来发展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项目管理师在行业中的地位与作用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项目管理师的发展历程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项目管理师的定义与背景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软考项目管理师的考试内容与要求</a:t>
            </a:r>
            <a:endParaRPr lang="zh-CN" altLang="en-US"/>
          </a:p>
        </p:txBody>
      </p:sp>
      <p:sp>
        <p:nvSpPr>
          <p:cNvPr id="104928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考试科目与内容</a:t>
            </a:r>
            <a:endParaRPr lang="zh-CN" altLang="en-US"/>
          </a:p>
        </p:txBody>
      </p:sp>
      <p:sp>
        <p:nvSpPr>
          <p:cNvPr id="104934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考试科目：综合知识、案例分析、论文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论文内容：项目管理实践、项目管理案例分析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案例分析内容：项目管理过程、项目管理工具与技术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综合知识内容：项目管理基础、项目管理知识体系、项目管理环境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考试难度与要求</a:t>
            </a:r>
            <a:endParaRPr lang="zh-CN" altLang="en-US"/>
          </a:p>
        </p:txBody>
      </p:sp>
      <p:sp>
        <p:nvSpPr>
          <p:cNvPr id="10494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考试科目与内容：包括综合知识、案例分析和论文等多个科目，涵盖了项目管理的多个方面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考试形式与时间：一般为笔试和面试相结合，考试时间根据不同地区和机构而异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考试难度：根据考生反馈和考试内容，难度较大，需要考生具备扎实的专业基础和较高的综合素质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考试要求：要求考生具备项目管理的理论知识和实践经验，能够灵活运用项目管理的方法和工具，解决实际项目中的问题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考试形式与时间</a:t>
            </a:r>
            <a:endParaRPr lang="zh-CN" altLang="en-US"/>
          </a:p>
        </p:txBody>
      </p:sp>
      <p:sp>
        <p:nvSpPr>
          <p:cNvPr id="104948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考试时长：150分钟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考试形式：笔试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考试时间：每年3月和11月各一次，具体时间以官方公告为准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考试内容：包括项目管理知识体系、项目管理工具与技术、项目管理案例分析等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软考项目管理师的证书价值与作用</a:t>
            </a:r>
            <a:endParaRPr lang="zh-CN" altLang="en-US"/>
          </a:p>
        </p:txBody>
      </p:sp>
      <p:sp>
        <p:nvSpPr>
          <p:cNvPr id="10495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证书价值评估</a:t>
            </a:r>
            <a:endParaRPr lang="zh-CN" altLang="en-US"/>
          </a:p>
        </p:txBody>
      </p:sp>
      <p:sp>
        <p:nvSpPr>
          <p:cNvPr id="10496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证书对个人职业发展的帮助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软考项目管理师证书的权威性和认可度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证书在行业内的认可度和应用范围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证书对个人能力提升和知识储备的帮助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证书在职业发展中的作用</a:t>
            </a:r>
            <a:endParaRPr lang="zh-CN" altLang="en-US"/>
          </a:p>
        </p:txBody>
      </p:sp>
      <p:sp>
        <p:nvSpPr>
          <p:cNvPr id="10496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提升职业竞争力：持证者展现了他们掌握的项目管理知识和技能，增强了在就业市场上的竞争力。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获得晋升机会：证书被视为专业资格的象征，持证者更有可能获得职位晋升和承担更高级别的项目。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拓展职业领域：通过学习和实践项目管理，持证者可以拓宽自己的职业领域，从事更广泛的工作。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提高薪资水平：由于持证者展现了较高的职业能力和专业素养，他们在职场中的表现更出色，因此更有可能获得更高的薪资。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https://d.book118.com/715320341031011111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6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软考项目管理师含金量</vt:lpstr>
      <vt:lpstr>目录</vt:lpstr>
      <vt:lpstr>添加章节标题</vt:lpstr>
      <vt:lpstr>软考项目管理师的定义与背景</vt:lpstr>
      <vt:lpstr>PowerPoint Presentation</vt:lpstr>
      <vt:lpstr>软考项目管理师的定义</vt:lpstr>
      <vt:lpstr>项目管理师在软考中的地位</vt:lpstr>
      <vt:lpstr>项目管理师的发展背景</vt:lpstr>
      <vt:lpstr>软考项目管理师的考试内容与要求</vt:lpstr>
      <vt:lpstr>PowerPoint Presentation</vt:lpstr>
      <vt:lpstr>考试科目与内容</vt:lpstr>
      <vt:lpstr>考试难度与要求</vt:lpstr>
      <vt:lpstr>考试形式与时间</vt:lpstr>
      <vt:lpstr>软考项目管理师的证书价值与作用</vt:lpstr>
      <vt:lpstr>PowerPoint Presentation</vt:lpstr>
      <vt:lpstr>证书价值评估</vt:lpstr>
      <vt:lpstr>证书在职业发展中的作用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2024-09-16T20:07:19.350</cp:lastPrinted>
  <dcterms:created xsi:type="dcterms:W3CDTF">2024-09-16T12:07:19Z</dcterms:created>
  <dcterms:modified xsi:type="dcterms:W3CDTF">2024-09-16T12:07:21Z</dcterms:modified>
</cp:coreProperties>
</file>