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89F52-3B0B-46A7-8B1A-03D47EFC9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A3593-68CB-4064-BD21-A01C38962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B1BC8-994D-4125-B962-67C1C28AE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6F361-E5F9-4AEB-AAB1-E79D1E958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07A8FD-042A-4D99-8BBE-B54312F87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F898C6-25E5-454E-9216-CE5AC49C5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73B250-4D2F-4152-BF6F-2DB5B60AF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6A20D-1C9D-49FD-9F71-5C52623B7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9706C-E86F-460D-8990-5524CA9E1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FC1CB-48FE-4315-A198-4EF6A2CB9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77C5D-407B-41F4-84BF-BB05CC857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213021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矿山双重预防机制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双重预防机制的持续改进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矿山双重预防机制案例研究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双重预防机制是指风险分级管控和隐患排查治理两个阶段的工作，旨在预防和减少矿山生产安全事故的发生。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双重预防机制强调预防为主，通过科学的风险评估和管控，以及系统的隐患排查和治理，实现矿山生产的安全、稳定和可持续。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609" b="276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" b="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双重预防机制的重要性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提高矿山安全生产水平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通过双重预防机制的实施，可以全面排查和治理矿山生产过程中的各类隐患，降低事故发生的概率，提高矿山安全生产水平。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双重预防机制的落实可以有效减少矿山事故的发生，从而保障员工的生命安全，维护企业的社会形象。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促进矿山可持续发展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安全生产是矿山可持续发展的重要保障，双重预防机制的实施有助于提高矿山企业的核心竞争力，实现可持续发展。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667" r="2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未来，随着科技的不断进步和应用，双重预防机制将更加智能化、信息化，进一步提高矿山生产的安全性和稳定性。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双重预防机制起源于中国政府对安全生产的高度重视，特别是在矿山等高危行业。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随着安全生产法律法规的完善和安全生产意识的提高，双重预防机制在矿山行业得到了广泛应用和推广。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双重预防机制的历史与发展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识别矿山生产过程中可能引发事故的危险源，如坍塌、爆炸、中毒等。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评估不同作业环节中可能存在的风险，如采掘、运输、通风等。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作业风险辨识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考虑地质条件、气候变化等自然环境因素对矿山安全的影响。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环境风险辨识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风险辨识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根据危险源和作业环境的风险程度，将风险划分为不同等级。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采用科学的风险评估方法，如LEC法、风险矩阵法等，对危险源进行量化评估。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编制风险评估报告，明确指出矿山存在的重大风险点及可能引发的事故后果。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针对不同等级的风险，制定相应的风险控制措施和应急预案。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制定风险控制方案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加强现场安全管理，规范作业人员的操作行为，确保各项安全措施得到有效执行。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强化现场管理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定期对矿山设备设施进行检查和维护，确保其处于良好状态。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设备设施维护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风险告知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将风险评估结果告知相关人员，明确告知危险源、风险等级及控制措施。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开展针对性的安全培训，提高作业人员的安全意识和风险应对能力。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定期组织应急演练，检验应急预案的有效性和作业人员的应急处置能力。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风险告知与培训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专项排查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针对特定风险源或事故高发区进行专项隐患排查，提高排查的针对性和有效性。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鼓励员工参与隐患排查工作，发挥一线员工的现场经验，提高隐患发现率。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定期排查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制定定期隐患排查计划，包括日常、周、月及季度排查，确保覆盖所有矿山区域和环节。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对排查出的隐患进行风险评估，确定隐患的危害程度和可能造成的损失。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根据隐患风险等级进行分类，对不同等级的隐患采取不同的治理措施和管理策略。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对隐患进行动态评估，及时调整隐患风险等级和治理措施，确保隐患得到有效控制。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针对排查出的隐患，制定具体的整改措施和计划，明确责任部门和整改期限。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制定整改措施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对隐患治理过程进行监控，确保整改措施得到有效执行，及时解决整改过程中出现的问题。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治理过程监控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对已完成的隐患治理项目进行效果评估，验证治理措施的有效性，确保隐患得到彻底消除。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治理效果评估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隐患治理与跟踪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https://d.book118.com/715321302133011042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2024-09-03T14:31:47.010</cp:lastPrinted>
  <dcterms:created xsi:type="dcterms:W3CDTF">2024-09-03T06:31:47Z</dcterms:created>
  <dcterms:modified xsi:type="dcterms:W3CDTF">2024-09-03T06:31:49Z</dcterms:modified>
</cp:coreProperties>
</file>