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D9137D-75A5-46F8-B597-BB4681601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FCB430-DC18-4AD1-A107-CFFB29687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F10339-7D79-469A-8372-40892575BA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CED0F2-986A-421B-A9E0-25C369FBED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A81CBB-ED77-44C4-AEB6-8B0DCC392C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599487-1487-4DBF-AE8D-1809EF024D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B1EAF3-E765-495A-ABBA-0B71071386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1CE956-F41B-4804-A7E7-5BB18AB039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6F0128-5D66-4BEE-8971-7060DD6E0B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0CEC1F-DD52-47BF-8957-0FFDC8686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C49EE-3A9B-413B-B51D-4C5ED7E0C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32221201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《铸牢中华民族共同体意识》</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中华民族共同体意识概述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铸牢中华民族共同体意识的必要性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铸牢中华民族共同体意识的具体措施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铸牢中华民族共同体意识在各领域的应用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铸牢中华民族共同体意识面临的挑战与对策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中华民族共同体意识概述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它包括对国家、民族、文化、历史、地理等方面的认同，以及对中华民族未来发展的共同愿景和责任感。</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中华民族共同体意识是民族团结和国家统一的重要思想基础，也是实现中华民族伟大复兴的必要条件。</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4376" r="1437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中华民族共同体意识是指中华民族各族人民在长期历史发展过程中形成的，对中华民族共同体的认同和归属感。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中华民族共同体意识的形成具有深厚的历史渊源，可以追溯到古代中国的多民族融合和统一王朝的建立。</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在长期的历史发展过程中，中华民族各族人民通过经济交流、文化交融、战争与和平等方式，逐渐形成了对中华民族的认同和归属感。</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05" b="2180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近代以来，随着西方列强的入侵和民族危机的加深，中华民族共同体意识得到了进一步的强化和发展。</a:t>
            </a:r>
          </a:p>
        </p:txBody>
      </p:sp>
      <p:pic>
        <p:nvPicPr>
          <p:cNvPr id="10" name="Picture 10"/>
          <p:cNvPicPr>
            <a:picLocks noChangeAspect="1"/>
          </p:cNvPicPr>
          <p:nvPr/>
        </p:nvPicPr>
        <p:blipFill>
          <a:blip r:embed="rId4"/>
          <a:srcRect t="29064" b="2906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历史渊源与发展脉络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中华民族共同体意识对于维护国家统一和民族团结具有重要意义，它能够促进各民族之间的交流和合作，增强中华民族的凝聚力和向心力。</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同时，中华民族共同体意识也是实现中华民族伟大复兴的必要条件，只有全国各族人民紧密团结在一起，共同奋斗，才能实现中华民族的伟大复兴。</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长远来看，中华民族共同体意识还将对全球治理和国际关系产生积极影响，推动构建人类命运共同体，促进世界和平与发展。</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693" r="11693"/>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7065" r="7065"/>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7065" r="7065"/>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现实意义与长远意义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铸牢中华民族共同体意识的必要性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159" b="1015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24" b="142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应对全球化挑战的需要</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全球化带来的文化冲击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随着全球化的加速推进，各种文化思潮相互激荡，对中华民族传统文化和民族认同构成挑战。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维护国家文化安全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铸牢中华民族共同体意识，有助于抵御外来文化侵蚀，维护国家文化安全。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提升国际竞争力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强化民族共同体意识，能够凝聚全民族力量，提升国家在国际舞台上的竞争力。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通过铸牢中华民族共同体意识，加强各民族之间的交流和了解，增进相互认同和尊重。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增进民族认同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1792" b="11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促进民族团结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维护社会稳定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08" r="15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强化民族共同体意识，有助于消除民族隔阂和偏见，促进各民族团结一心、共同发展。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民族团结是社会稳定的重要基础，铸牢中华民族共同体意识有助于维护社会稳定和长治久安。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促进民族团结进步的需要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83" r="170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实现中华民族伟大复兴需要凝聚全民族的力量和智慧，铸牢中华民族共同体意识是实现这一目标的重要前提。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凝聚全民族力量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中华民族有着悠久的历史和灿烂的文化，铸牢中华民族共同体意识有助于弘扬民族精神、传承民族文化。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弘扬民族精神</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实现中华民族伟大复兴需要维护国家统一和领土完整，铸牢中华民族共同体意识有助于增强全民族的爱国情感和责任感。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推进国家统一和领土完整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实现中华民族伟大复兴的需要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铸牢中华民族共同体意识的具体措施</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深入开展民族团结宣传教育活动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通过举办各种形式的宣传教育活动，如民族团结月、民族团结进步创建活动等，增强各族群众对中华民族的认同感和归属感。</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833" r="16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推进民族团结进步创建工作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在全社会广泛开展民族团结进步创建工作，推动各民族和睦相处、和衷共济、和谐发展。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加强民族团结教育基地建设</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建设一批民族团结教育基地，利用各类场馆、设施和资源，开展民族团结教育，促进各民族之间的了解和交流。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加强民族团结教育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https://d.book118.com/715322212013011102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2024-09-10T19:52:24.055</cp:lastPrinted>
  <dcterms:created xsi:type="dcterms:W3CDTF">2024-09-10T11:52:24Z</dcterms:created>
  <dcterms:modified xsi:type="dcterms:W3CDTF">2024-09-10T11:52:26Z</dcterms:modified>
</cp:coreProperties>
</file>