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E19C2-2713-4CA0-8D1A-E157F01DD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AA136-62C9-4D58-BCA5-1624ECE69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31E69-32F8-4B82-BD21-632F351DF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DA9CE-C94B-4612-90D3-120E36DF1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7E6C6-1A88-48EA-BECC-31246D5DB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BA7F79-148A-4F1A-B128-E82EA89C7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BD30C-0001-479F-8ADA-FCDE58466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3F8F2-9032-4614-92AC-7882EC038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7F481-1444-46C2-9F3C-9CF6DCA3C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09EC5-BACA-4D0F-A487-09720CC8B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7F843-2726-4566-B682-589DD2BFA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232201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计算机组装与维护笔记本电脑故障处理之其他故障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硬件故障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软件故障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电池与电源故障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网络故障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其他故障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硬件故障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内存问题通常表现为电脑运行缓慢、蓝屏、死机等。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内存故障可能是由于内存条本身的质量问题、接触不良或内存容量不足所导致。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检查内存条是否松动，清理金手指，更换有问题的内存条或增加内存容量。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硬盘问题可能导致数据丢失、系统崩溃或电脑无法启动。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硬盘故障可能是由于硬盘老化、坏道、文件系统损坏等原因所引起。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解决方案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备份重要数据，使用硬盘扫描工具检测和修复坏道，重新格式化硬盘等。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硬盘问题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显示器问题表现为画面闪烁、颜色异常、黑屏等。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显示器故障可能是由于显示器自身质量、信号线连接不良或显卡驱动问题所导致。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检查显示器信号线连接是否牢固，更换有问题的显示器或显卡驱动程序。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显示器问题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软件故障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https://d.book118.com/715323220124011043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2024-09-05T04:39:49.733</cp:lastPrinted>
  <dcterms:created xsi:type="dcterms:W3CDTF">2024-09-04T20:39:49Z</dcterms:created>
  <dcterms:modified xsi:type="dcterms:W3CDTF">2024-09-04T20:39:51Z</dcterms:modified>
</cp:coreProperties>
</file>