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04D78-C913-41E7-92DA-386B64A9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1A25-524A-43D2-9F6C-4FF788B2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5F6F6-92A9-4370-8EAB-AB45B9FDF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97FE9-273E-45EC-A98E-E603E98C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C64C7-C437-4A23-B1CB-8E338289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18F84-0260-445F-B6FD-DBD3AD24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EC53C9-2AC7-4399-96F1-2BA4610B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2B3D1-BC18-4DF1-97FA-F66730E4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D0FB1-5F30-4AB3-A0B3-24600413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CF9E3-693E-4EA9-AD6E-8C29CF6D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3F542-49AD-46CD-A15B-63943ED8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24223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预防新生儿吐奶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预防新生儿吐奶的方法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新生儿吐奶后的护理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新生儿吐奶的预防和注意事项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胃部发育不成熟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新生儿的胃部呈水平状，且容量较小，贲门括约肌发育尚未完善，容易出现吐奶现象。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肠道菌群平衡未建立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新生儿肠道菌群平衡尚未完全建立，可能导致消化功能紊乱，引发吐奶。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73" r="177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93" r="206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喂奶过快或过多可能导致宝宝吞咽不及或吸入空气，进而引发吐奶。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喂奶过快或过多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不正确的喂奶姿势可能导致宝宝吞咽困难或吸入空气，进而引发吐奶。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新生儿感染性疾病可能导致消化系统功能紊乱，引发吐奶。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部分肠道畸形的宝宝可能出现吐奶症状，如先天性巨结肠等。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肠道畸形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预防新生儿吐奶的方法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宝宝应将头和身体紧密贴合，下颌接触乳房，确保宝宝的嘴完全包裹住妈妈的乳头。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选择适合宝宝的奶瓶和奶嘴，保持奶瓶倾斜，使奶嘴充满奶液，避免宝宝吸入空气。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正确喂养姿势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奶瓶喂养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适量喂奶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注意观察宝宝是否有吃饱的迹象，避免过度喂养导致吐奶。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根据宝宝的饥饿程度和需求，以及胃容量逐渐增加的特点，合理安排喂奶量和次数。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在喂奶后将宝宝竖直抱起，轻轻拍打其背部，帮助排出胃内的空气。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拍嗝时注意宝宝的头部和颈部得到支撑，避免摇晃或剧烈移动。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https://d.book118.com/715324223120011112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2024-09-18T15:43:00.957</cp:lastPrinted>
  <dcterms:created xsi:type="dcterms:W3CDTF">2024-09-18T07:43:00Z</dcterms:created>
  <dcterms:modified xsi:type="dcterms:W3CDTF">2024-09-18T07:43:02Z</dcterms:modified>
</cp:coreProperties>
</file>