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941106-ACC8-4121-96BF-B5590084C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96EFD9-55E1-4A58-BE84-14E6EC27A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EF1C08-4A25-402B-B77F-B8DF6D078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A35E21-2D63-4C11-AD6A-740C124CF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405191-EA82-4A7D-8AEF-690C32F39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12A533-F7E7-4E6D-81D5-4C0C36F40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1417BE-872E-4C1A-B4E0-703FF53E0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00065B-1EE0-40DD-930D-59319AB7E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CC1BAD-CCBD-48DB-9AEF-EC7AC2239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7DADA7-C903-4FF1-9D84-98F6D7CB7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7C97CA-F309-464B-B40F-759CC39EB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5331311020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子宫肌瘤护理查房流程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子宫肌瘤概述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护理查房的目的与流程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护理查房内容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护理查房效果评价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子宫肌瘤概述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471" b="25471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根据肌瘤生长部位可分为宫体肌瘤和宫颈肌瘤；根据肌瘤与子宫壁的关系可分为浆膜下肌瘤、肌壁间肌瘤和黏膜下肌瘤。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子宫肌瘤是女性生殖系统最常见的良性肿瘤，由平滑肌和结缔组织组成。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8302" b="18302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子宫肌瘤的确切病因尚未完全明确，可能与女性激素、遗传、环境等因素有关。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激素依赖性肿瘤，在雌激素和孕激素的作用下生长和发育。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2928" b="12928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子宫肌瘤的症状取决于肌瘤的大小、位置和数量，常见的症状包括月经改变、腹部包块、压迫症状、疼痛等。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通过妇科检查、超声检查、宫腔镜检查等手段进行诊断，其中超声检查是诊断子宫肌瘤最常用的方法。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护理查房的目的与流程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评估患者病情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通过查房发现护理过程中的问题，及时改进，提高护理质量。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促进医护沟通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查房过程中，医护人员可以就患者病情和治疗方案进行交流，促进医护合作。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通过查房了解患者子宫肌瘤的病情状况，包括肌瘤的大小、位置、症状等。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查房可以及时发现患者的病情变化，采取相应措施，保障患者的安全。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准备查房资料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医护人员需要提前了解患者的病情资料，准备好相关检查报告和护理记录。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确定查房时间和人员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根据实际情况确定查房的时间和参与查房的医护人员。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进行查房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查房时，先由责任护士对患者情况进行汇报，然后由其他医护人员进行补充或提问。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制定改进措施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根据查房总结，制定相应的改进措施，提高护理质量。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查房总结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查房结束后，对本次查房情况进行总结，包括患者的病情状况、护理措施、存在的问题等。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护理查房内容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1871" y="2379350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患者姓名、年龄、性别、病情状况等基本信息。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51871" y="4098300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患者是否有其他合并症，如贫血、高血压等。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75726" y="2379350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肌瘤大小、位置、数量及生长速度等病情状况。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620854" y="4098300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患者心理状况评估，了解患者及家属对疾病的认知和心理需求。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患者基本信息与病情评估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https://d.book118.com/715331311020011034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2024-08-29T11:08:20.569</cp:lastPrinted>
  <dcterms:created xsi:type="dcterms:W3CDTF">2024-08-29T03:08:20Z</dcterms:created>
  <dcterms:modified xsi:type="dcterms:W3CDTF">2024-08-29T03:08:22Z</dcterms:modified>
</cp:coreProperties>
</file>