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BE60DB-FA5D-4115-B033-7426006ED3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9F87A1-5623-4C0A-85AC-8294E9F672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9CBB3D-D512-4084-BA23-2313541807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F8A94C-8280-4B5F-9980-1AC500B0F8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00DE7C1-8A19-4222-9B5E-A371361CAA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3A29EBF-F070-4E42-94DD-9DF1583BE4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8E471F2-3DB9-4E67-9DC9-EF78B9F148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652C20-EE8B-4192-93F6-5C80E8F67B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2869CA-637F-46FC-9479-514A999820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422662-AB24-4447-8898-8F3AB01865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F55FEC-6E8D-47A8-AD6F-725D19C750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5332104010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肾衰置管护理\n## 1.肾衰置管护理的基本概念与重要性\n### 1.1肾衰置管护理的定义与分类\n### 1.2肾衰置管护理在肾功能恢复中的作用\n### 1.3肾衰置管护理与患者生活质量的关系\n## 2.肾衰置管护理的操作流程与方法\n### 2.1肾衰置管手术前的准备工作\n### 2.2肾衰置管手术中的操作步骤\n### 2.3肾衰置管手术后的护理措施\n## 3.肾衰置管护理的观察与评估\n### 3.1肾衰置管护理中的观察指标\n### 3.2肾衰置管护理中的并发症预防与处理\n### 3.3肾衰置管护理的效果评估与改进\n## 4.肾衰置管护理的个性化方案与护理要点\n### 4.1不同年龄段肾衰置管护理的个性化方案\n### 4.2不同病因肾衰置管护理的个性化方案\n### 4.3不同病程肾衰置管护理的个性化方案\n## 5.肾衰置管护理的团队协作与沟通\n### 5.1肾衰置管护理团队成员的分工与协作\n### 5.2肾衰置管护理与患者及家属的沟通技巧\n### 5.3肾衰置管护理团队的知识更新与培训\n## 6.肾衰置管护理的法律法规与伦理道德\n### 6.1肾衰置管护理相关的法律法规\n### 6.2肾衰置管护理的伦理道德原则\n### 6.3肾衰置管护理的医疗纠纷预防与处理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/>
              <a:t>肾衰置管护理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6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900"/>
              <a:t>肾衰置管护理的基本概念与重要性</a:t>
            </a:r>
            <a:endParaRPr/>
          </a:p>
        </p:txBody>
      </p:sp>
      <p:sp>
        <p:nvSpPr>
          <p:cNvPr id="127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肾衰置管护理是指针对肾功能衰竭患者进行的管道护理</a:t>
                </a:r>
                <a:endParaRPr/>
              </a:p>
            </p:txBody>
          </p:sp>
          <p:sp>
            <p:nvSpPr>
              <p:cNvPr id="21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包括血液透析置管、腹膜透析置管等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置管方式有临时置管和长期置管</a:t>
                </a:r>
                <a:endParaRPr/>
              </a:p>
            </p:txBody>
          </p:sp>
          <p:sp>
            <p:nvSpPr>
              <p:cNvPr id="21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肾衰置管护理的分类</a:t>
                </a:r>
                <a:endParaRPr/>
              </a:p>
            </p:txBody>
          </p:sp>
          <p:sp>
            <p:nvSpPr>
              <p:cNvPr id="22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根据置管部位不同，分为颈静脉置管、锁骨下静脉置管、股静脉置管等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根据置管方式不同，分为隧道式置管和皮下隧道式置管</a:t>
                </a:r>
                <a:endParaRPr/>
              </a:p>
            </p:txBody>
          </p:sp>
          <p:sp>
            <p:nvSpPr>
              <p:cNvPr id="22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肾衰置管护理的定义与分类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肾衰置管护理有助于维持患者的生命体征稳定</a:t>
                </a:r>
                <a:endParaRPr/>
              </a:p>
            </p:txBody>
          </p:sp>
          <p:sp>
            <p:nvSpPr>
              <p:cNvPr id="23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通过置管进行血液净化，减轻肾脏负担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改善患者的水肿、贫血、高血压等症状</a:t>
                </a:r>
                <a:endParaRPr/>
              </a:p>
            </p:txBody>
          </p:sp>
          <p:sp>
            <p:nvSpPr>
              <p:cNvPr id="23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肾衰置管护理有助于提高患者的生活质量</a:t>
                </a:r>
                <a:endParaRPr/>
              </a:p>
            </p:txBody>
          </p:sp>
          <p:sp>
            <p:nvSpPr>
              <p:cNvPr id="24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减少患者需要透析的次数和时间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降低患者的心理负担和痛苦</a:t>
                </a:r>
                <a:endParaRPr/>
              </a:p>
            </p:txBody>
          </p:sp>
          <p:sp>
            <p:nvSpPr>
              <p:cNvPr id="24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肾衰置管护理在肾功能恢复中的作用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5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肾衰置管护理的质量直接影响患者的生活质量</a:t>
                </a:r>
                <a:endParaRPr/>
              </a:p>
            </p:txBody>
          </p:sp>
          <p:sp>
            <p:nvSpPr>
              <p:cNvPr id="25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良好的置管护理可以降低感染、出血等并发症的发生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延长置管的使用寿命，减少患者反复置管的痛苦</a:t>
                </a:r>
                <a:endParaRPr/>
              </a:p>
            </p:txBody>
          </p:sp>
          <p:sp>
            <p:nvSpPr>
              <p:cNvPr id="25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肾衰置管护理对患者的心理影响</a:t>
                </a:r>
                <a:endParaRPr/>
              </a:p>
            </p:txBody>
          </p:sp>
          <p:sp>
            <p:nvSpPr>
              <p:cNvPr id="26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通过优质的置管护理，减轻患者的焦虑和抑郁情绪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提高患者对治疗的信心和依从性</a:t>
                </a:r>
                <a:endParaRPr/>
              </a:p>
            </p:txBody>
          </p:sp>
          <p:sp>
            <p:nvSpPr>
              <p:cNvPr id="26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肾衰置管护理与患者生活质量的关系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7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5200"/>
              <a:t>肾衰置管护理的操作流程与方法</a:t>
            </a:r>
            <a:endParaRPr/>
          </a:p>
        </p:txBody>
      </p:sp>
      <p:sp>
        <p:nvSpPr>
          <p:cNvPr id="268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7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71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72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患者评估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了解患者的病情、年龄、体重等因素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检查患者的凝血功能、心电图、胸部X光等</a:t>
                </a:r>
                <a:endParaRPr/>
              </a:p>
            </p:txBody>
          </p:sp>
          <p:pic>
            <p:nvPicPr>
              <p:cNvPr id="27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76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77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置管类型选择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根据患者的病情和需求，选择合适的置管类型和部位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与患者和家属沟通，解释置管的目的和可能的风险</a:t>
                </a:r>
                <a:endParaRPr/>
              </a:p>
            </p:txBody>
          </p:sp>
          <p:pic>
            <p:nvPicPr>
              <p:cNvPr id="280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81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82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器械准备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准备置管所需的器械和敷料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确保器械和无菌物品的无菌状态</a:t>
                </a:r>
                <a:endParaRPr/>
              </a:p>
            </p:txBody>
          </p:sp>
          <p:pic>
            <p:nvPicPr>
              <p:cNvPr id="285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8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肾衰置管手术前的准备工作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肾衰置管手术中的操作步骤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8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90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91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麻醉和消毒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对患者进行局部麻醉，并进行严格的皮肤消毒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准备手术器械和材料</a:t>
                </a:r>
                <a:endParaRPr/>
              </a:p>
            </p:txBody>
          </p:sp>
          <p:pic>
            <p:nvPicPr>
              <p:cNvPr id="29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95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96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置管操作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根据置管类型和部位，进行正确的手术操作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注意置管的角度和深度，避免损伤周围组织</a:t>
                </a:r>
                <a:endParaRPr/>
              </a:p>
            </p:txBody>
          </p:sp>
          <p:pic>
            <p:nvPicPr>
              <p:cNvPr id="29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300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301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置管固定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将置管妥善固定，避免移位和滑脱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检查置管的通畅度和出血情况</a:t>
                </a:r>
                <a:endParaRPr/>
              </a:p>
            </p:txBody>
          </p:sp>
          <p:pic>
            <p:nvPicPr>
              <p:cNvPr id="30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06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07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308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309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0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观察病情</a:t>
                </a:r>
                <a:endParaRPr/>
              </a:p>
            </p:txBody>
          </p:sp>
          <p:sp>
            <p:nvSpPr>
              <p:cNvPr id="311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密切观察患者的生命体征、出血、感染等并发症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定期检查置管的通畅度和功能</a:t>
                </a:r>
                <a:endParaRPr/>
              </a:p>
            </p:txBody>
          </p:sp>
        </p:grpSp>
        <p:grpSp>
          <p:nvGrpSpPr>
            <p:cNvPr id="312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313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4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伤口护理</a:t>
                </a:r>
                <a:endParaRPr/>
              </a:p>
            </p:txBody>
          </p:sp>
          <p:sp>
            <p:nvSpPr>
              <p:cNvPr id="315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保持伤口清洁干燥，定期更换敷料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注意观察伤口有无红肿、疼痛等感染迹象</a:t>
                </a:r>
                <a:endParaRPr/>
              </a:p>
            </p:txBody>
          </p:sp>
        </p:grpSp>
        <p:grpSp>
          <p:nvGrpSpPr>
            <p:cNvPr id="316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317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8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置管护理</a:t>
                </a:r>
                <a:endParaRPr/>
              </a:p>
            </p:txBody>
          </p:sp>
          <p:sp>
            <p:nvSpPr>
              <p:cNvPr id="319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定期冲洗和消毒置管，防止血栓形成和感染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注意患者的心理护理，减轻患者的焦虑和恐惧</a:t>
                </a:r>
                <a:endParaRPr/>
              </a:p>
            </p:txBody>
          </p:sp>
        </p:grpSp>
      </p:grpSp>
      <p:sp>
        <p:nvSpPr>
          <p:cNvPr id="32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肾衰置管手术后的护理措施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6000"/>
              <a:t>肾衰置管护理的观察与评估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14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15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16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17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监测患者的体温、心率、血压等生命体征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注意患者有无发热、畏寒等感染症状</a:t>
                </a:r>
                <a:endParaRPr/>
              </a:p>
            </p:txBody>
          </p:sp>
          <p:sp>
            <p:nvSpPr>
              <p:cNvPr id="18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生命体征</a:t>
                </a:r>
                <a:endParaRPr/>
              </a:p>
            </p:txBody>
          </p:sp>
        </p:grpSp>
        <p:grpSp>
          <p:nvGrpSpPr>
            <p:cNvPr id="19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20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置管情况</a:t>
                </a:r>
                <a:endParaRPr/>
              </a:p>
            </p:txBody>
          </p:sp>
          <p:sp>
            <p:nvSpPr>
              <p:cNvPr id="21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检查置管的固定和通畅情况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注意置管周围皮肤有无红肿、疼痛等感染迹象</a:t>
                </a:r>
                <a:endParaRPr/>
              </a:p>
            </p:txBody>
          </p:sp>
        </p:grpSp>
        <p:grpSp>
          <p:nvGrpSpPr>
            <p:cNvPr id="22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23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透析效果</a:t>
                </a:r>
                <a:endParaRPr/>
              </a:p>
            </p:txBody>
          </p:sp>
          <p:sp>
            <p:nvSpPr>
              <p:cNvPr id="24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观察患者的水肿、贫血、高血压等症状的改善情况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评估患者的透析充分性和生活质量</a:t>
                </a:r>
                <a:endParaRPr/>
              </a:p>
            </p:txBody>
          </p:sp>
        </p:grpSp>
      </p:grpSp>
      <p:sp>
        <p:nvSpPr>
          <p:cNvPr id="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肾衰置管护理中的观察指标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6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7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8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31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32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33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感染预防</a:t>
                </a:r>
                <a:endParaRPr/>
              </a:p>
            </p:txBody>
          </p:sp>
          <p:sp>
            <p:nvSpPr>
              <p:cNvPr id="34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严格遵循无菌操作原则，保持置管和伤口的清洁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定期使用抗生素预防感染</a:t>
                </a:r>
                <a:endParaRPr/>
              </a:p>
            </p:txBody>
          </p:sp>
        </p:grpSp>
        <p:grpSp>
          <p:nvGrpSpPr>
            <p:cNvPr id="35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36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出血预防</a:t>
                </a:r>
                <a:endParaRPr/>
              </a:p>
            </p:txBody>
          </p:sp>
          <p:sp>
            <p:nvSpPr>
              <p:cNvPr id="37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术前了解患者的凝血功能，避免使用影响凝血功能的药物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术后密切观察患者的生命体征，及时处理出血并发症</a:t>
                </a:r>
                <a:endParaRPr/>
              </a:p>
            </p:txBody>
          </p:sp>
        </p:grpSp>
        <p:grpSp>
          <p:nvGrpSpPr>
            <p:cNvPr id="38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3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栓塞预防</a:t>
                </a:r>
                <a:endParaRPr/>
              </a:p>
            </p:txBody>
          </p:sp>
          <p:sp>
            <p:nvSpPr>
              <p:cNvPr id="40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定期冲洗和消毒置管，保持置管通畅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注意患者的血液粘稠度，必要时使用抗凝药物</a:t>
                </a:r>
                <a:endParaRPr/>
              </a:p>
            </p:txBody>
          </p:sp>
        </p:grpSp>
      </p:grpSp>
      <p:sp>
        <p:nvSpPr>
          <p:cNvPr id="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肾衰置管护理中的并发症预防与处理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肾衰置管护理的效果评估与改进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4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4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4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效果评估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通过观察指标和患者的生活质量，评估肾衰置管护理的效果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了解患者对肾衰置管护理的满意度和需求</a:t>
                </a:r>
                <a:endParaRPr/>
              </a:p>
            </p:txBody>
          </p:sp>
          <p:pic>
            <p:nvPicPr>
              <p:cNvPr id="4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5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5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改进措施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根据评估结果，调整护理方案和方法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加强医护人员的培训和学习，提高肾衰置管护理的水平</a:t>
                </a:r>
                <a:endParaRPr/>
              </a:p>
            </p:txBody>
          </p:sp>
          <p:pic>
            <p:nvPicPr>
              <p:cNvPr id="5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https://d.book118.com/715332104010011110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肾衰置管护理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2024-09-15T02:38:06.579</cp:lastPrinted>
  <dcterms:created xsi:type="dcterms:W3CDTF">2024-09-14T18:38:06Z</dcterms:created>
  <dcterms:modified xsi:type="dcterms:W3CDTF">2024-09-14T18:38:08Z</dcterms:modified>
</cp:coreProperties>
</file>