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4C9170-A616-4120-9A38-B45886A8C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D2BF57-FED4-4C9B-A31D-ADF30AA52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5B4C09-C7E3-4653-B1F3-29A969BA1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DF7F49-544F-4024-8BE6-77DEEDF7A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F36CCB-A7BE-48A4-B661-B0E0A336A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5B4D2D-7AB9-49AF-9203-086351431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64B6AA-41F1-465C-8C28-4918FB060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209D74-01C6-4135-8C6C-260CE9357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104E2E-693D-4326-89A4-E306BE90B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72FC58-21CB-4687-B84B-326F74A38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280512-4CFB-41AF-AE0F-88B2CDA09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33223110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肚脐疝气推荐护理方案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疝气概述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肚脐疝气的成因及影响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肚脐疝气的诊断与治疗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肚脐疝气患者的日常护理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肚脐疝气患者的康复与预防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疝气概述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疝气的定义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肚脐疝气是指肚脐部位的疝气，通常是由于肚脐周围的腹膜或肠管等组织通过肚脐突出。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疝气是指体内的器官或组织通过不正常途径离开其正常位置，通常在腹股沟、肚脐等部位出现突起。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腹股沟区的腹膜或肠管等组织通过腹股沟突出，是常见的疝气类型。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腹股沟疝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其他类型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肚脐周围的腹膜或肠管等组织通过肚脐突出，相对较少见。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如切口疝、腰疝等，这些类型的疝气通常与手术切口或腰部损伤有关。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疝气的分类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疝气的症状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肚脐或腹股沟出现可复性肿块，通常在站立或用力时出现，平卧时可消失或缩小。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伴随疼痛、不适感，有时会出现肠梗阻等症状。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若出现嵌顿，可能导致肠坏死、腹膜炎等严重并发症，需要及时就医。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肚脐疝气的成因及影响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新生儿和幼儿阶段的腹壁肌肉尚未完全发育，导致肚脐周围的组织和腹膜相对薄弱，容易发生疝气。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腹壁肌肉发育不全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宝宝在哭闹、咳嗽、排便等情况下，腹内压升高，可能将腹腔内的器官或组织挤出肚脐，形成疝气。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腹内压升高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研究显示，肚脐疝气有一定的遗传倾向，家族中有肚脐疝气病史的宝宝患病风险相对较高。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肚脐疝气的成因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肚脐疝气可能导致腹部疼痛、不适等症状，影响宝宝的日常生活和情绪。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疼痛不适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肚脐疝气可能导致消化系统问题，如食欲不振、便秘等，影响宝宝的营养吸收和生长发育。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消化系统问题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家长在面对宝宝肚脐疝气时，可能会产生焦虑、担忧等心理压力，影响家庭和谐。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肚脐疝气对生活的影响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肚脐疝气可能导致肠梗阻等严重并发症，需要紧急治疗。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肠梗阻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肚脐疝气在某些情况下可能发生嵌顿，导致器官或组织缺血坏死，需立即手术处理。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疝气嵌顿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肚脐疝气的潜在风险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肚脐疝气的诊断与治疗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https://d.book118.com/715332231100011102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2024-09-11T02:33:10.203</cp:lastPrinted>
  <dcterms:created xsi:type="dcterms:W3CDTF">2024-09-10T18:33:10Z</dcterms:created>
  <dcterms:modified xsi:type="dcterms:W3CDTF">2024-09-10T18:33:12Z</dcterms:modified>
</cp:coreProperties>
</file>