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080F6-B7C7-4C67-890F-DB2C3FEEB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381EB-0478-4BF0-9696-AFDF52FC8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09EE5-C447-459D-8FC2-E4D51837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CABCE-4346-4925-8972-EE62E1AA5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78946C-FBA7-416F-A7FB-C2F8D51F1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12A48-FC19-4C71-B6F9-E5660B9C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FF959A-DBA4-4AA6-9A86-CFF3202C1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4F59C-5FC4-4101-8116-7893D23B1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11BDB5-D64B-4D3A-8519-0056D314D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9C590-EF7E-465E-A8DA-A3FB6218B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3A916-90C7-4A58-BD53-489BFA651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3303231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毒品的危害主题教案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毒品定义与分类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毒品对个人危害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毒品对家庭危害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毒品对社会危害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青少年防范毒品教育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毒品定义与分类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毒品是指具有成瘾性、对人体有害并受国家法律管制的物质。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毒品通过影响中枢神经系统，使人产生短暂的愉悦感和幻觉，但长期使用会对身体和精神造成巨大伤害。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毒品概念解析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传统毒品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如海洛因、可卡因、大麻等，主要通过植物提取或化学合成，具有强烈的致幻和成瘾性。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合成毒品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如冰毒、摇头丸等，通过化学合成，具有更强的兴奋和致幻作用，且成瘾性更高。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处方药品滥用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如镇静催眠药、镇痛药等，在医生指导下使用合理，但滥用则会对身体造成危害。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常见毒品类型及特点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利用化学方法合成，具有更强的兴奋、致幻和成瘾作用，如芬太尼类物质等。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化学合成毒品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近年来出现的一类新型毒品，具有与传统毒品相似的成瘾性和危害性，但更具隐蔽性和迷惑性，如合成大麻素类物质等。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新精神活性物质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通过网络购买化学品和器材，在自家或出租屋内进行简单加工制成的毒品，具有极高的危险性和社会危害性。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网络贩卖的“实验室毒品”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新型合成毒品介绍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https://d.book118.com/715333032311011113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2024-09-20T16:14:11.460</cp:lastPrinted>
  <dcterms:created xsi:type="dcterms:W3CDTF">2024-09-20T08:14:11Z</dcterms:created>
  <dcterms:modified xsi:type="dcterms:W3CDTF">2024-09-20T08:14:13Z</dcterms:modified>
</cp:coreProperties>
</file>