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525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84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D2318-6468-4AA6-ABF9-0ADA19DF1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ED5CD-8B19-4B52-BE93-D57723DBA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B16BE-4A99-492E-9018-C2099F73E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53D57-EC6F-44A7-8177-94C1FC78D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73D6E8-2B0D-458B-B238-483A75181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639832-BD0D-468D-9582-8DF572476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525E04-99CA-4330-BA50-A4264A09C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72773-30D7-4524-A769-0539FAD71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CAB54-FA41-4C7B-89C2-0CE97BED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A6B30-BD4A-49D6-B008-FC6BB9B84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AF237-981A-429E-B7BC-94AE90228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8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2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4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6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2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8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5246" r:id="rId2"/>
    <p:sldLayoutId id="2147515247" r:id="rId3"/>
    <p:sldLayoutId id="2147515248" r:id="rId4"/>
    <p:sldLayoutId id="2147515249" r:id="rId5"/>
    <p:sldLayoutId id="2147515250" r:id="rId6"/>
    <p:sldLayoutId id="2147515251" r:id="rId7"/>
    <p:sldLayoutId id="2147515252" r:id="rId8"/>
    <p:sldLayoutId id="2147515253" r:id="rId9"/>
    <p:sldLayoutId id="2147515254" r:id="rId10"/>
    <p:sldLayoutId id="214751525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ags" Target="../tags/tag165.xml" /><Relationship Id="rId25" Type="http://schemas.openxmlformats.org/officeDocument/2006/relationships/tags" Target="../tags/tag166.xml" /><Relationship Id="rId26" Type="http://schemas.openxmlformats.org/officeDocument/2006/relationships/tags" Target="../tags/tag167.xml" /><Relationship Id="rId27" Type="http://schemas.openxmlformats.org/officeDocument/2006/relationships/tags" Target="../tags/tag168.xml" /><Relationship Id="rId28" Type="http://schemas.openxmlformats.org/officeDocument/2006/relationships/tags" Target="../tags/tag169.xml" /><Relationship Id="rId29" Type="http://schemas.openxmlformats.org/officeDocument/2006/relationships/tags" Target="../tags/tag170.xml" /><Relationship Id="rId3" Type="http://schemas.openxmlformats.org/officeDocument/2006/relationships/tags" Target="../tags/tag144.xml" /><Relationship Id="rId30" Type="http://schemas.openxmlformats.org/officeDocument/2006/relationships/tags" Target="../tags/tag171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410322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r>
              <a:rPr lang="en-US" altLang="zh-CN">
                <a:latin typeface="+mj-ea"/>
                <a:ea typeface="+mj-ea"/>
              </a:rPr>
              <a:t>XXX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班级管理计划方案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68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70" name="圆角矩形 1"/>
          <p:cNvSpPr/>
          <p:nvPr>
            <p:custDataLst>
              <p:tags r:id="rId5"/>
            </p:custDataLst>
          </p:nvPr>
        </p:nvSpPr>
        <p:spPr>
          <a:xfrm>
            <a:off x="4382770" y="1350645"/>
            <a:ext cx="5067935" cy="9277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4382770" y="1355090"/>
            <a:ext cx="920115" cy="92329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7"/>
            </p:custDataLst>
          </p:nvPr>
        </p:nvSpPr>
        <p:spPr>
          <a:xfrm>
            <a:off x="5624195" y="1355090"/>
            <a:ext cx="3827145" cy="93408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班级管理目标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圆角矩形 7"/>
          <p:cNvSpPr/>
          <p:nvPr>
            <p:custDataLst>
              <p:tags r:id="rId8"/>
            </p:custDataLst>
          </p:nvPr>
        </p:nvSpPr>
        <p:spPr>
          <a:xfrm>
            <a:off x="4382770" y="2600960"/>
            <a:ext cx="5067935" cy="9277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序号"/>
          <p:cNvSpPr txBox="1"/>
          <p:nvPr>
            <p:custDataLst>
              <p:tags r:id="rId9"/>
            </p:custDataLst>
          </p:nvPr>
        </p:nvSpPr>
        <p:spPr>
          <a:xfrm>
            <a:off x="4382770" y="2605405"/>
            <a:ext cx="920115" cy="92329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0" name="标题"/>
          <p:cNvSpPr txBox="1"/>
          <p:nvPr>
            <p:custDataLst>
              <p:tags r:id="rId10"/>
            </p:custDataLst>
          </p:nvPr>
        </p:nvSpPr>
        <p:spPr>
          <a:xfrm>
            <a:off x="5624195" y="2609850"/>
            <a:ext cx="3827145" cy="92773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班级管理策略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2" name="圆角矩形 33"/>
          <p:cNvSpPr/>
          <p:nvPr>
            <p:custDataLst>
              <p:tags r:id="rId11"/>
            </p:custDataLst>
          </p:nvPr>
        </p:nvSpPr>
        <p:spPr>
          <a:xfrm>
            <a:off x="4382770" y="3851275"/>
            <a:ext cx="5067935" cy="9277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4382770" y="3855720"/>
            <a:ext cx="920115" cy="92329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标题"/>
          <p:cNvSpPr txBox="1"/>
          <p:nvPr>
            <p:custDataLst>
              <p:tags r:id="rId13"/>
            </p:custDataLst>
          </p:nvPr>
        </p:nvSpPr>
        <p:spPr>
          <a:xfrm>
            <a:off x="5624195" y="3858895"/>
            <a:ext cx="3827145" cy="92583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班级管理实施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8" name="圆角矩形 37"/>
          <p:cNvSpPr/>
          <p:nvPr>
            <p:custDataLst>
              <p:tags r:id="rId14"/>
            </p:custDataLst>
          </p:nvPr>
        </p:nvSpPr>
        <p:spPr>
          <a:xfrm>
            <a:off x="4382770" y="5101590"/>
            <a:ext cx="5067935" cy="9277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0" name="序号"/>
          <p:cNvSpPr txBox="1"/>
          <p:nvPr>
            <p:custDataLst>
              <p:tags r:id="rId15"/>
            </p:custDataLst>
          </p:nvPr>
        </p:nvSpPr>
        <p:spPr>
          <a:xfrm>
            <a:off x="4382770" y="5106035"/>
            <a:ext cx="920115" cy="92329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标题"/>
          <p:cNvSpPr txBox="1"/>
          <p:nvPr>
            <p:custDataLst>
              <p:tags r:id="rId16"/>
            </p:custDataLst>
          </p:nvPr>
        </p:nvSpPr>
        <p:spPr>
          <a:xfrm>
            <a:off x="5624195" y="5106035"/>
            <a:ext cx="3827145" cy="9169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班级管理评估与反馈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8333" lnSpcReduction="10000"/>
          </a:bodyPr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93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班级管理目标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提高学生自我管理能力</a:t>
            </a:r>
            <a:endParaRPr lang="zh-CN" altLang="en-US"/>
          </a:p>
        </p:txBody>
      </p:sp>
      <p:sp>
        <p:nvSpPr>
          <p:cNvPr id="10489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目标设定：明确自我管理能力的提升目标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实践锻炼：提供实践机会，让学生在实践中提高自我管理能力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评价反馈：对学生的自我管理能力进行评价和反馈，帮助学生了解自己的进步和需要改进的地方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教育引导：通过教育引导，让学生理解自我管理的重要性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营造良好的学习氛围</a:t>
            </a:r>
            <a:endParaRPr lang="zh-CN" altLang="en-US"/>
          </a:p>
        </p:txBody>
      </p:sp>
      <p:sp>
        <p:nvSpPr>
          <p:cNvPr id="104907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建立良好的师生关系，促进师生间的交流与合作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开展丰富多彩的课外活动，提高学生的综合素质和实践能力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建立有效的学习小组，促进学生间的互助与合作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营造积极向上的学习氛围，激发学生的学习兴趣和动力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培养学生团队协作精神</a:t>
            </a:r>
            <a:endParaRPr lang="zh-CN" altLang="en-US"/>
          </a:p>
        </p:txBody>
      </p:sp>
      <p:sp>
        <p:nvSpPr>
          <p:cNvPr id="104915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目标：培养学生的团队协作精神，提高团队合作能力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方法：通过组织各种团队活动，如小组讨论、团队比赛等，让学生在实践中学习团队合作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效果：提高学生的团队协作能力，增强班级凝聚力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评价：通过观察学生在团队活动中的表现，对学生的团队协作精神进行评价和反馈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https://d.book118.com/715341032202011112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4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4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4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4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4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4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4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4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6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班级管理计划方案</vt:lpstr>
      <vt:lpstr>目录</vt:lpstr>
      <vt:lpstr>班级管理目标</vt:lpstr>
      <vt:lpstr>提高学生自我管理能力</vt:lpstr>
      <vt:lpstr>营造良好的学习氛围</vt:lpstr>
      <vt:lpstr>培养学生团队协作精神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2024-09-18T23:18:26.288</cp:lastPrinted>
  <dcterms:created xsi:type="dcterms:W3CDTF">2024-09-18T15:18:26Z</dcterms:created>
  <dcterms:modified xsi:type="dcterms:W3CDTF">2024-09-18T15:18:28Z</dcterms:modified>
</cp:coreProperties>
</file>