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C40225-673B-4424-BFD9-2EF9401F21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8E93E9-67A6-43BD-A89F-0E83DC078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CA9153-CB91-4E28-87B7-16E07849A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8C5DCD-DA44-4909-8278-46862E4EEF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5B973D-9366-4820-9B90-913D16969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ACF72E-7E21-4087-928D-4BF99FD82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3E4C1D-4DD5-4F66-9ED8-501284B5E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7C8FA5-D31F-4DD3-9C17-F5E8F2D27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E926B2-771C-479A-A287-7EC3D2166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AC9CC3-267F-4CB8-A832-80D245D03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D8DB78-8DA6-48C5-8156-6798185E7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534124204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华为手机产品特色分析报告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产品特色分析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产品优缺点分析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产品概述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764" r="3276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45" r="3084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产品简介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华为手机以其卓越的品质、创新的技术和丰富的功能在全球范围内广受欢迎。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华为手机是华为技术有限公司旗下的智能手机品牌，提供多款具有影响力的产品，如Mate系列、P系列、nova系列等。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华为手机定位于中高端市场，主要面向追求高性能、高品质和先进技术的消费者。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华为手机注重用户体验，致力于提供出色的拍照、续航、性能等方面的表现。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3974" r="1397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1" b="2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产品历史与现状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华为手机自2003年进入移动通信领域以来，经历了多次产品迭代和技术创新。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目前，华为手机在全球市场份额中占据重要地位，尤其在中国市场表现突出。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然而，近年来由于美国制裁和贸易限制，华为手机的国际市场面临挑战。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产品特色分析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硬件特色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处理器性能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华为手机搭载的麒麟系列处理器，具有强大的计算能力和能效比，为用户带来流畅的使用体验。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相机系统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华为手机的相机系统是其硬件特色之一，采用多摄像头设计和先进的光学技术，为用户提供高清晰度和丰富色彩的拍摄效果。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电池续航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华为手机在电池续航方面表现出色，搭载大容量电池并采用智能省电技术，确保用户长时间使用的需求。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屏幕显示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华为手机采用高分辨率和高色域的屏幕，为用户提供清晰、逼真的视觉效果。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华为手机的EMUI系统是其软件特色之一，界面设计简洁大方，操作流畅，同时具有丰富的个性化设置和功能。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EMUI系统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华为手机内置的AI芯片和相关功能，如智能助手、智能相册等，能够自动识别用户需求并提供智能化的服务。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AI功能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华为手机注重用户的安全隐私，采用多种加密和安全技术，确保用户数据的安全性。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安全性能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华为手机的云服务为用户提供数据备份和同步功能，方便用户在不同设备之间无缝切换。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云服务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软件特色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设计美学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手感体验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生态系统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客户服务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用户体验特色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华为手机在材质和工艺方面下足了功夫，使得手机不仅外观美观，手感也非常舒适。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华为手机与华为其他智能设备如平板、电脑等可以无缝连接和协作，形成一个完整的生态系统，提升用户的工作和娱乐体验。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华为手机的客户服务体系完善，提供多种渠道的售后支持和服务，确保用户在使用过程中得到及时的帮助和解决方案。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华为手机在外观设计上追求简约、时尚，符合现代审美趋势，为用户带来良好的视觉享受。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市场竞争分析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https://d.book118.com/715341242042011104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2024-09-13T21:29:07.483</cp:lastPrinted>
  <dcterms:created xsi:type="dcterms:W3CDTF">2024-09-13T13:29:07Z</dcterms:created>
  <dcterms:modified xsi:type="dcterms:W3CDTF">2024-09-13T13:29:09Z</dcterms:modified>
</cp:coreProperties>
</file>