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BE10-6007-4292-B4C8-06889DCD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FF2FF-7780-4C95-A9E4-735D2AE6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ADE2F-2DEF-4BA5-A19F-11FA1638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1C330-3AFE-4C7F-9D25-B41B882D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F183E-FB56-4CDB-B2E2-F2E328027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62E11-508A-4A4E-A306-305555D44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82469-0DF5-4349-823D-9E8B3E71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8B9AC-F136-41D4-83E6-B92FAD0B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9EC6F-C28A-4769-8D74-13D4F00B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084D9-1A2C-47C4-A648-B8275805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EF1E-67C7-4630-88CF-C802864B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423141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美容院脱毛方案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脱毛方法介绍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美容院脱毛服务流程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脱毛效果的评估和注意事项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为顾客提供安全、有效的脱毛服务，满足其对于肌肤美化的需求。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随着人们对于肌肤美化的关注度不断提高，脱毛市场逐渐扩大，美容院作为专业的美容服务机构，需要提供专业的脱毛方案来满足市场需求。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83" b="79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脱毛的重要性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去除多余的毛发，使皮肤光滑细腻，有助于提高自信心，使顾客在社交场合更加自信。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维护肌肤健康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多余的毛发可能会影响皮肤的呼吸和排泄，导致毛孔堵塞、皮肤炎症等问题，定期脱毛有助于维护肌肤健康。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改善外观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去除多余的毛发可以让皮肤看起来更加整洁、干净，改善整体外观，提升个人形象。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脱毛方法介绍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效果持久，安全性高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激光脱毛利用激光能量破坏毛囊的生长能力，从而达到减少毛发数量的效果。由于激光能量能够精准地作用于毛囊，因此安全性较高，且效果持久。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激光脱毛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效果明显，操作简便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电解脱毛是通过电流破坏毛囊，使毛发从毛囊中自然脱落。这种方法的效果较为明显，操作也相对简便，但可能需要较多次的操作才能达到理想的效果。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电解脱毛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价格实惠，适合临时脱毛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化学脱毛利用化学药物的原理抑制毛囊的生长，从而达到减少毛发数量的效果。这种方法的价格相对实惠，且适用于临时脱毛需求，但需要注意药物的副作用和使用方法。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化学脱毛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美容院脱毛服务流程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美容师会先询问客户脱毛的具体需求，包括想要脱毛的部位、效果期望、治疗频率等。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健康状况询问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7" b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根据客户的皮肤类型，确定适合的脱毛方法和产品，以避免过敏或刺激。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了解客户的健康状况，如有无过敏史、皮肤疾病等，以便更好地为客户提供安全有效的服务。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https://d.book118.com/715342314134011110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2024-09-15T16:47:19.075</cp:lastPrinted>
  <dcterms:created xsi:type="dcterms:W3CDTF">2024-09-15T08:47:19Z</dcterms:created>
  <dcterms:modified xsi:type="dcterms:W3CDTF">2024-09-15T08:47:21Z</dcterms:modified>
</cp:coreProperties>
</file>