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384F7C-EBB8-4253-8A16-BF0CEB123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BC0026-A1B7-428B-B6CD-EC5A7FA285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8F316A-A680-47BA-B167-00ED7AA74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3B6CD9-3AC2-440A-B7E1-9271FC0F05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2C1DC4-83B8-46EB-8827-B4EE043D7F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208CE1-9759-46BF-AD5F-36B0F6B5F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80BE243-DF33-42A3-B406-D8243F9B4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D84C4A-CEC0-4CBC-9649-A0014A2F7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308C3D-4528-4D53-BFB3-C8299BAFC4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530904-C80F-4700-86F1-7909107A23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C0DFD9-3EA4-4857-A632-D23BAAB62A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534303301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《甲醇制汽油技术》PPT课件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甲醇制汽油技术简介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甲醇制汽油技术发展历程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甲醇制汽油技术工艺流程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甲醇制汽油技术优缺点分析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甲醇制汽油技术经济效益分析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甲醇制汽油技术未来展望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甲醇制汽油技术简介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049" b="1404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甲醇制汽油技术的定义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甲醇制汽油技术是指通过化学反应将甲醇转化为汽油的过程。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甲醇是一种由煤炭、天然气或生物质等原料制成的低碳醇，而汽油是一种广泛使用的燃料，具有较高的能量密度。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甲醇制汽油技术的原理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甲醇制汽油技术主要依赖于催化剂的存在，使甲醇在一定的温度和压力下进行分解和转化。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在催化剂的作用下，甲醇经过脱水、脱氢和异构化等反应，最终生成以烃类物质为主的汽油。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在能源紧缺和环境保护需求日益迫切的背景下，甲醇制汽油技术被视为一种可行的替代能源技术。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该技术适用于煤炭、天然气等传统能源丰富的地区，以及生物质资源丰富的地区。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742" b="774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此外，甲醇制汽油技术还可应用于航空、交通运输和工业等领域，以满足对高品质燃料的需求。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甲醇制汽油技术的应用场景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2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甲醇制汽油技术发展历程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18" b="561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甲醇制汽油技术的初步探索阶段，主要基于对甲醇和汽油化学成分的研究。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随着石油资源的日益紧缺，人们开始重视可再生能源的开发，甲醇制汽油技术逐渐受到关注。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甲醇制汽油技术的起源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20世纪中叶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20世纪初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目前，甲醇制汽油技术在全球范围内得到广泛应用，成为可再生能源领域的重要技术之一。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技术成熟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经过多年的研究和实践，甲醇制汽油技术已经相当成熟，能够实现大规模的工业生产。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甲醇制汽油技术的现状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进一步提高甲醇制汽油的转化率和能量利用率，降低生产成本。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500" r="3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加强环保技术的应用，减少生产过程中的污染物排放，实现绿色生产。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开发多种原料来源的甲醇制汽油技术，以满足不同市场需求。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甲醇制汽油技术的发展趋势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2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甲醇制汽油技术工艺流程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选择质量稳定、来源可靠的甲醇原料，确保生产出的汽油品质优良。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甲醇原料的选取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通过过滤、脱水和脱盐等手段，去除甲醇中的杂质和水分，为后续的转化反应提供纯净的原料。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甲醇预处理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甲醇原料的选取与预处理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甲醇脱水反应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在催化剂的作用下，甲醇脱水生成二甲醚。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二甲醚加氢反应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将二甲醚与氢气在高温高压条件下反应，生成汽油组分。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汽油组分形成机理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通过控制反应条件，促使甲醇完全转化并生成高辛烷值的汽油组分。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甲醇的转化与反应机理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https://d.book118.com/715343033012011044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2024-09-06T05:33:48.618</cp:lastPrinted>
  <dcterms:created xsi:type="dcterms:W3CDTF">2024-09-05T21:33:48Z</dcterms:created>
  <dcterms:modified xsi:type="dcterms:W3CDTF">2024-09-05T21:33:50Z</dcterms:modified>
</cp:coreProperties>
</file>