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A87EA-AF1A-4B39-8525-D86BF9A4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D882D-E5C5-4988-A780-8E92F3E9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69D79-E904-4013-943D-EF29EA9E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7FE61-3884-4CDD-8521-336F30E14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45CE5-1194-4A25-AAEC-3173E2BA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5096D-BD49-471D-A3FB-E8813122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69D5B-3490-42D7-838A-7AE639C6A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93184-011A-42C8-BF70-1B54BDB2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74971-78CD-443E-9BED-706D1F43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B04BC-BD15-478A-AC46-AEEDFB46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3BF57-D338-4C3B-8F76-E791C314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44224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2024品牌内容营销洞察报告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2024年品牌内容营销趋势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品牌内容营销案例分析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品牌内容营销策略建议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随着互联网的发展，品牌内容营销成为企业重要的营销手段。为了更好地了解品牌内容营销的现状和发展趋势，我们进行了本次研究。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本报告旨在深入剖析品牌内容营销的策略、方法、案例和趋势，为企业制定有效的品牌内容营销策略提供参考和借鉴。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本报告主要关注2024年品牌内容营销的发展趋势、策略、案例和效果评估。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通过文献综述、市场调研、案例分析等多种方法，对品牌内容营销进行深入剖析，以期为企业提供有价值的参考。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2024年品牌内容营销趋势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内容营销是一种通过创建、发布、传播有价值的、与品牌相关的内容，吸引并保留目标受众，最终实现转化和盈利的营销方式。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随着数字媒体的发展，消费者获取信息的方式发生了巨大变化，内容营销成为品牌与消费者建立连接的重要手段。优质的内容可以提升品牌形象，增强消费者对品牌的认知和信任，促进销售转化。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早期的内容营销主要形式是品牌官方博客和新闻发布，以传递品牌信息和新闻为主。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随着社交媒体的兴起，内容营销开始融入社交媒体平台，以更接地气的方式与消费者互动。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如今，内容营销已经发展成为一个多元化、整合化的营销体系，涵盖了视频、音频、图文等多种形式，并与广告、公关、销售等部门进行深度整合。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2024年内容营销的趋势预测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随着大数据和AI技术的发展，品牌将能够更精准地洞察消费者需求，制作出更符合个体需求的个性化内容。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短视频和直播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短视频和直播成为内容营销的重要形式，能够以更直观、生动的方式与消费者互动。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品牌将更加注重与其他产业、文化、艺术等领域进行跨界合作，以创造出更具新鲜感和话题性的内容。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社会责任和可持续发展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随着社会意识的提高，品牌将更加注重在内容营销中传递社会责任和可持续发展的理念，以提升品牌形象和赢得消费者认同。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品牌内容营销案例分析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总结词：精准定位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详细描述：该品牌通过市场调研，精准定位目标受众，并针对其需求和兴趣点制定内容营销策略，通过创意的内容和传播渠道，成功吸引了大量目标受众的关注，有效提升了品牌知名度。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https://d.book118.com/715344224324011041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2024-09-02T16:00:45.628</cp:lastPrinted>
  <dcterms:created xsi:type="dcterms:W3CDTF">2024-09-02T08:00:45Z</dcterms:created>
  <dcterms:modified xsi:type="dcterms:W3CDTF">2024-09-02T08:00:47Z</dcterms:modified>
</cp:coreProperties>
</file>