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4076D-3C42-454B-8601-5DB6CE3D4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F1561-B81A-4E15-92F3-198EC360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107E7-E28D-47C8-8839-170713CB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93434-604D-4A6F-978B-DBDEABAF0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C7445-9D14-4FAA-946F-F631B268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B5271-0351-4E32-9A8B-18DB3D31E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5CEBBA-906A-4277-B2DE-1D4554776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DD7E8-AB97-4D1A-BC39-74EF44D4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4C70F-0E18-4D9F-A2DB-E4BF4F40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BAA9E-A76E-4F0D-B836-1D00C963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B4961-1826-47B6-9979-6718AD66F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443303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设备管理的定期检验与校准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定期检验与校准的意义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定期检验与校准的实施方案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检验与校准过程中的注意事项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检验与校准结果的处理与应用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定期检验与校准的持续改进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设备管理是指对设备的选择、使用、维护、修理、改造、更新直至报废的全过程进行科学管理，以保证设备处于良好的技术状态，满足生产需要。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设备管理是企业管理的重要组成部分，对于保证企业正常生产秩序、提高企业生产效率、降低生产成本、保障生产安全等方面都具有重要意义。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根据设备的性质、用途、价值等因素，可将设备分为生产设备、辅助设备、办公设备、运输设备等类别。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针对不同类别的设备，应采取不同的管理策略，如制定不同的维护计划、维修标准、更新策略等，以保证各类设备的正常运行。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设备分类及管理策略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设备管理流程与规范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设备管理流程包括设备需求分析、设备选型与采购、设备安装与调试、设备使用与维护、设备维修与改造、设备更新与报废等环节。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设备管理规范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为保证设备管理的有效性，应制定一系列设备管理规范，如设备操作规程、设备维护保养规范、设备维修标准等，以指导设备管理人员的日常工作。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定期检验与校准的意义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对于需要精确控制的设备，定期检验与校准可以确保其输出结果的准确性和一致性，提高设备的可靠性。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定期检验与校准还可以及时发现设备的潜在问题，避免问题扩大导致设备损坏或性能下降。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222" r="92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通过定期检验与校准，可以及时发现设备性能的变化和偏差，避免设备出现不稳定或不可靠的情况。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确保设备性能稳定可靠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预防设备故障及生产事故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定期检验与校准可以及时发现设备存在的安全隐患和故障前兆，避免设备在生产过程中出现故障或事故。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通过定期检验与校准，可以及时发现设备的磨损、腐蚀、松动等问题，及时进行维修和更换，确保设备的正常运行。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对于涉及安全生产的设备，定期检验与校准更是必不可少的措施，可以确保设备的安全性能符合相关标准和要求，保障生产安全。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通过定期检验与校准，可以确保设备的性能处于最佳状态，提高设备的生产效率和运行稳定性。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对于需要精确控制生产过程的设备，定期检验与校准可以确保其输出结果的准确性和一致性，提高产品的质量和稳定性。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定期检验与校准还可以及时发现设备的生产瓶颈和优化空间，为生产流程的优化和改进提供有力支持。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提高生产效率和产品质量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定期检验与校准的实施方案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分配检验与校准任务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明确各部门和人员的职责和任务，确保计划的顺利实施。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确定检验与校准的对象和范围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明确需要检验与校准的设备类型和数量，以及涉及的参数和指标。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制定检验与校准的时间表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根据设备使用频率和重要性，合理安排检验与校准的时间，确保计划的可行性和有效性。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制定检验与校准计划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选择合适的检验与校准方法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针对不同的项目，选择适合的检验与校准方法，如比较法、直接测量法、标准器法等。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制定检验与校准操作规程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明确检验与校准的步骤、方法、注意事项等，确保操作的规范性和准确性。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确定检验与校准项目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根据设备类型和用途，明确需要检验与校准的具体项目，如精度、稳定性、可靠性等。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6" r="161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明确检验与校准项目和方法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https://d.book118.com/715344330323011103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2024-09-13T10:18:51.336</cp:lastPrinted>
  <dcterms:created xsi:type="dcterms:W3CDTF">2024-09-13T02:18:51Z</dcterms:created>
  <dcterms:modified xsi:type="dcterms:W3CDTF">2024-09-13T02:18:53Z</dcterms:modified>
</cp:coreProperties>
</file>