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300F91-189F-4880-8017-692835531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C81E4-3A52-4521-9EE7-DBD7DA1EC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AEEE64-1751-4752-96A1-B31D92E3D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2ACA39-1F51-418F-A29E-9CD8E58AE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E25BD7-BE5E-46C5-B8B6-BC535526E7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039E34-7147-41A8-8D8E-858EFFBD97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6CC95F-4550-43A3-B2BE-1250D5A905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59C78D-0A9C-42E6-84D0-82F90AAC7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BC23DC-CAC0-443E-AA30-468A65EA2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7CA84-1162-45E8-8A33-07E2FF843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F4EA2-D3CB-42BB-9DF3-FC928EC8E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001240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接触性皮炎的遗传学</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接触性皮炎的遗传因素
 常染色体显性遗传
 常染色体隐性遗传
 遗传多态性和接触性皮炎
 基因-环境相互作用
 免疫遗传学和接触性皮炎
 新的遗传分析方法
 家族性接触性皮炎</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接触性皮炎的遗传因素</a:t>
            </a:r>
          </a:p>
        </p:txBody>
      </p:sp>
      <p:sp>
        <p:nvSpPr>
          <p:cNvPr id="3" name="Subtitle 2"/>
          <p:cNvSpPr>
            <a:spLocks noGrp="1"/>
          </p:cNvSpPr>
          <p:nvPr>
            <p:ph type="subTitle" idx="1"/>
          </p:nvPr>
        </p:nvSpPr>
        <p:spPr/>
        <p:txBody>
          <a:bodyPr/>
          <a:lstStyle/>
          <a:p>
            <a:r>
              <a:t>接触性皮炎的遗传学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接触性皮炎的遗传因素</a:t>
            </a:r>
          </a:p>
        </p:txBody>
      </p:sp>
      <p:sp>
        <p:nvSpPr>
          <p:cNvPr id="3" name="Text Placeholder 2"/>
          <p:cNvSpPr>
            <a:spLocks noGrp="1"/>
          </p:cNvSpPr>
          <p:nvPr>
            <p:ph type="body" idx="1"/>
          </p:nvPr>
        </p:nvSpPr>
        <p:spPr/>
        <p:txBody>
          <a:bodyPr/>
          <a:lstStyle/>
          <a:p>
            <a:r>
              <a:t>接触性皮炎的遗传易感因素</a:t>
            </a:r>
          </a:p>
        </p:txBody>
      </p:sp>
      <p:sp>
        <p:nvSpPr>
          <p:cNvPr id="4" name="Content Placeholder 3"/>
          <p:cNvSpPr>
            <a:spLocks noGrp="1"/>
          </p:cNvSpPr>
          <p:nvPr>
            <p:ph sz="half" idx="2"/>
          </p:nvPr>
        </p:nvSpPr>
        <p:spPr/>
        <p:txBody>
          <a:bodyPr/>
          <a:lstStyle/>
          <a:p>
            <a:r>
              <a:t>1. 遗传因素在接触性皮炎的发病中起着重要作用，遗传易感性是接触性皮炎发病的重要影响因素之一，遗传易感体质的人更容易发生接触性皮炎。</a:t>
            </a:r>
          </a:p>
          <a:p>
            <a:r>
              <a:t>2. 多个基因位点与接触性皮炎的易感性相关，包括：HLA基因、IL-10基因、IL-12基因、IL-4基因、IL-13基因、IFN-γ基因等。</a:t>
            </a:r>
          </a:p>
          <a:p>
            <a:r>
              <a:t>3. 特应性皮炎患者发生接触性皮炎的风险更高，特应性皮炎患者对某些物质更敏感，更容易发生接触性皮炎，这可能是由于特应性皮炎患者的免疫系统对过敏原反应过度所致。</a:t>
            </a:r>
          </a:p>
        </p:txBody>
      </p:sp>
      <p:sp>
        <p:nvSpPr>
          <p:cNvPr id="5" name="Text Placeholder 4"/>
          <p:cNvSpPr>
            <a:spLocks noGrp="1"/>
          </p:cNvSpPr>
          <p:nvPr>
            <p:ph type="body" idx="3"/>
          </p:nvPr>
        </p:nvSpPr>
        <p:spPr/>
        <p:txBody>
          <a:bodyPr/>
          <a:lstStyle/>
          <a:p>
            <a:r>
              <a:t>接触性皮炎的遗传多样性</a:t>
            </a:r>
          </a:p>
        </p:txBody>
      </p:sp>
      <p:sp>
        <p:nvSpPr>
          <p:cNvPr id="6" name="Content Placeholder 5"/>
          <p:cNvSpPr>
            <a:spLocks noGrp="1"/>
          </p:cNvSpPr>
          <p:nvPr>
            <p:ph sz="half" idx="4"/>
          </p:nvPr>
        </p:nvSpPr>
        <p:spPr/>
        <p:txBody>
          <a:bodyPr/>
          <a:lstStyle/>
          <a:p>
            <a:r>
              <a:t>1. 接触性皮炎的遗传多样性很大，不同个体的遗传易感性不同，即使是同一种接触性皮炎，不同个体的遗传易感性也不同，这可能是由于不同个体携带不同的遗传基因，导致对接触物的反应不同所致。</a:t>
            </a:r>
          </a:p>
          <a:p>
            <a:r>
              <a:t>2. 接触性皮炎的遗传多样性受到多种因素的影响，包括：种族、性别、年龄、环境等，种族、性别、年龄、环境等因素都可以影响接触性皮炎的遗传多样性，这可能是由于不同的种族、性别、年龄、环境等因素会导致不同个体对接触物的反应不同所致。</a:t>
            </a:r>
          </a:p>
          <a:p>
            <a:r>
              <a:t>3. 接触性皮炎的遗传多样性研究有助于我们了解接触性皮炎的发病机制，有望为接触性皮炎的预防和治疗提供新的策略。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常染色体显性遗传</a:t>
            </a:r>
          </a:p>
        </p:txBody>
      </p:sp>
      <p:sp>
        <p:nvSpPr>
          <p:cNvPr id="3" name="Subtitle 2"/>
          <p:cNvSpPr>
            <a:spLocks noGrp="1"/>
          </p:cNvSpPr>
          <p:nvPr>
            <p:ph type="subTitle" idx="1"/>
          </p:nvPr>
        </p:nvSpPr>
        <p:spPr/>
        <p:txBody>
          <a:bodyPr/>
          <a:lstStyle/>
          <a:p>
            <a:r>
              <a:t>接触性皮炎的遗传学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常染色体显性遗传</a:t>
            </a:r>
          </a:p>
        </p:txBody>
      </p:sp>
      <p:sp>
        <p:nvSpPr>
          <p:cNvPr id="3" name="Text Placeholder 2"/>
          <p:cNvSpPr>
            <a:spLocks noGrp="1"/>
          </p:cNvSpPr>
          <p:nvPr>
            <p:ph type="body" idx="1"/>
          </p:nvPr>
        </p:nvSpPr>
        <p:spPr/>
        <p:txBody>
          <a:bodyPr/>
          <a:lstStyle/>
          <a:p>
            <a:r>
              <a:t>常染色体显性遗传</a:t>
            </a:r>
          </a:p>
        </p:txBody>
      </p:sp>
      <p:sp>
        <p:nvSpPr>
          <p:cNvPr id="4" name="Content Placeholder 3"/>
          <p:cNvSpPr>
            <a:spLocks noGrp="1"/>
          </p:cNvSpPr>
          <p:nvPr>
            <p:ph sz="half" idx="2"/>
          </p:nvPr>
        </p:nvSpPr>
        <p:spPr/>
        <p:txBody>
          <a:bodyPr/>
          <a:lstStyle/>
          <a:p>
            <a:r>
              <a:t>1. 常染色体显性遗传是一种遗传模式，其中一个拷贝的突变基因就足以导致疾病。</a:t>
            </a:r>
          </a:p>
          <a:p>
            <a:r>
              <a:t>2. 在常染色体显性遗传中，携带突变基因的个体会表现出该疾病的症状，而携带正常基因的个体不会表现出症状。</a:t>
            </a:r>
          </a:p>
          <a:p>
            <a:r>
              <a:t>3. 常染色体显性遗传疾病可以通过家族史来追踪，因为携带突变基因的个体会将该基因传递给他们的孩子，而他们的孩子有50%的几率遗传该基因并表现出疾病症状。</a:t>
            </a:r>
          </a:p>
        </p:txBody>
      </p:sp>
      <p:sp>
        <p:nvSpPr>
          <p:cNvPr id="5" name="Text Placeholder 4"/>
          <p:cNvSpPr>
            <a:spLocks noGrp="1"/>
          </p:cNvSpPr>
          <p:nvPr>
            <p:ph type="body" idx="3"/>
          </p:nvPr>
        </p:nvSpPr>
        <p:spPr/>
        <p:txBody>
          <a:bodyPr/>
          <a:lstStyle/>
          <a:p>
            <a:r>
              <a:t>常染色体显性遗传疾病的例子</a:t>
            </a:r>
          </a:p>
        </p:txBody>
      </p:sp>
      <p:sp>
        <p:nvSpPr>
          <p:cNvPr id="6" name="Content Placeholder 5"/>
          <p:cNvSpPr>
            <a:spLocks noGrp="1"/>
          </p:cNvSpPr>
          <p:nvPr>
            <p:ph sz="half" idx="4"/>
          </p:nvPr>
        </p:nvSpPr>
        <p:spPr/>
        <p:txBody>
          <a:bodyPr/>
          <a:lstStyle/>
          <a:p>
            <a:r>
              <a:t>1. 常染色体显性遗传疾病的例子包括亨廷顿舞蹈症、囊性纤维化和成骨不全症。</a:t>
            </a:r>
          </a:p>
          <a:p>
            <a:r>
              <a:t>2. 亨廷顿舞蹈症是一种神经退行性疾病，会导致运动障碍、认知能力下降和精神病症状。</a:t>
            </a:r>
          </a:p>
          <a:p>
            <a:r>
              <a:t>3. 囊性纤维化是一种遗传性疾病，会导致肺部、胰腺和其他器官产生粘稠的粘液，从而导致呼吸和消化问题。</a:t>
            </a:r>
          </a:p>
          <a:p>
            <a:r>
              <a:t>4. 成骨不全症是一种遗传性疾病，会导致骨骼脆弱，容易骨折。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常染色体显性遗传</a:t>
            </a:r>
          </a:p>
        </p:txBody>
      </p:sp>
      <p:sp>
        <p:nvSpPr>
          <p:cNvPr id="3" name="Text Placeholder 2"/>
          <p:cNvSpPr>
            <a:spLocks noGrp="1"/>
          </p:cNvSpPr>
          <p:nvPr>
            <p:ph type="body" idx="1"/>
          </p:nvPr>
        </p:nvSpPr>
        <p:spPr/>
        <p:txBody>
          <a:bodyPr/>
          <a:lstStyle/>
          <a:p>
            <a:r>
              <a:t>常染色体显性遗传疾病的治疗</a:t>
            </a:r>
          </a:p>
        </p:txBody>
      </p:sp>
      <p:sp>
        <p:nvSpPr>
          <p:cNvPr id="4" name="Content Placeholder 3"/>
          <p:cNvSpPr>
            <a:spLocks noGrp="1"/>
          </p:cNvSpPr>
          <p:nvPr>
            <p:ph sz="half" idx="2"/>
          </p:nvPr>
        </p:nvSpPr>
        <p:spPr/>
        <p:txBody>
          <a:bodyPr/>
          <a:lstStyle/>
          <a:p>
            <a:r>
              <a:t>1. 常染色体显性遗传疾病目前还没有治愈方法，但有一些治疗方法可以帮助减轻症状和改善生活质量。</a:t>
            </a:r>
          </a:p>
          <a:p>
            <a:r>
              <a:t>2. 对于亨廷顿舞蹈症，目前有几种药物可以帮助减轻症状，但不能阻止疾病的进展。</a:t>
            </a:r>
          </a:p>
          <a:p>
            <a:r>
              <a:t>3. 对于囊性纤维化，治疗方法包括物理治疗、药物治疗和手术治疗。</a:t>
            </a:r>
          </a:p>
          <a:p>
            <a:r>
              <a:t>4. 对于成骨不全症，治疗方法包括药物治疗、物理治疗和手术治疗。</a:t>
            </a:r>
          </a:p>
        </p:txBody>
      </p:sp>
      <p:sp>
        <p:nvSpPr>
          <p:cNvPr id="5" name="Text Placeholder 4"/>
          <p:cNvSpPr>
            <a:spLocks noGrp="1"/>
          </p:cNvSpPr>
          <p:nvPr>
            <p:ph type="body" idx="3"/>
          </p:nvPr>
        </p:nvSpPr>
        <p:spPr/>
        <p:txBody>
          <a:bodyPr/>
          <a:lstStyle/>
          <a:p>
            <a:r>
              <a:t>常染色体显性遗传疾病的遗传咨询</a:t>
            </a:r>
          </a:p>
        </p:txBody>
      </p:sp>
      <p:sp>
        <p:nvSpPr>
          <p:cNvPr id="6" name="Content Placeholder 5"/>
          <p:cNvSpPr>
            <a:spLocks noGrp="1"/>
          </p:cNvSpPr>
          <p:nvPr>
            <p:ph sz="half" idx="4"/>
          </p:nvPr>
        </p:nvSpPr>
        <p:spPr/>
        <p:txBody>
          <a:bodyPr/>
          <a:lstStyle/>
          <a:p>
            <a:r>
              <a:t>1. 对于有常染色体显性遗传疾病家族史的个体，可以进行遗传咨询来评估其患病风险和生育风险。</a:t>
            </a:r>
          </a:p>
          <a:p>
            <a:r>
              <a:t>2. 遗传咨询师可以提供有关疾病的遗传学、症状、治疗方法和预后的信息。</a:t>
            </a:r>
          </a:p>
          <a:p>
            <a:r>
              <a:t>3. 遗传咨询师还可以帮助个体做出生育选择，包括自然受孕、人工授精和体外受精等。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常染色体显性遗传</a:t>
            </a:r>
          </a:p>
        </p:txBody>
      </p:sp>
      <p:sp>
        <p:nvSpPr>
          <p:cNvPr id="3" name="Text Placeholder 2"/>
          <p:cNvSpPr>
            <a:spLocks noGrp="1"/>
          </p:cNvSpPr>
          <p:nvPr>
            <p:ph type="body" idx="1"/>
          </p:nvPr>
        </p:nvSpPr>
        <p:spPr/>
        <p:txBody>
          <a:bodyPr/>
          <a:lstStyle/>
          <a:p>
            <a:r>
              <a:t>常染色体显性遗传疾病的研究</a:t>
            </a:r>
          </a:p>
        </p:txBody>
      </p:sp>
      <p:sp>
        <p:nvSpPr>
          <p:cNvPr id="4" name="Content Placeholder 3"/>
          <p:cNvSpPr>
            <a:spLocks noGrp="1"/>
          </p:cNvSpPr>
          <p:nvPr>
            <p:ph sz="half" idx="2"/>
          </p:nvPr>
        </p:nvSpPr>
        <p:spPr/>
        <p:txBody>
          <a:bodyPr/>
          <a:lstStyle/>
          <a:p>
            <a:r>
              <a:t>1. 目前正在进行大量研究来了解常染色体显性遗传疾病的遗传学、病理生理学和治疗方法。</a:t>
            </a:r>
          </a:p>
          <a:p>
            <a:r>
              <a:t>2. 这些研究旨在开发新的治疗方法，以改善常染色体显性遗传疾病患者的生活质量。</a:t>
            </a:r>
          </a:p>
          <a:p>
            <a:r>
              <a:t>3. 一些研究还旨在开发新的诊断方法，以便早期发现常染色体显性遗传疾病，以便及早干预和治疗。</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常染色体隐性遗传</a:t>
            </a:r>
          </a:p>
        </p:txBody>
      </p:sp>
      <p:sp>
        <p:nvSpPr>
          <p:cNvPr id="3" name="Subtitle 2"/>
          <p:cNvSpPr>
            <a:spLocks noGrp="1"/>
          </p:cNvSpPr>
          <p:nvPr>
            <p:ph type="subTitle" idx="1"/>
          </p:nvPr>
        </p:nvSpPr>
        <p:spPr/>
        <p:txBody>
          <a:bodyPr/>
          <a:lstStyle/>
          <a:p>
            <a:r>
              <a:t>接触性皮炎的遗传学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常染色体隐性遗传</a:t>
            </a:r>
          </a:p>
        </p:txBody>
      </p:sp>
      <p:sp>
        <p:nvSpPr>
          <p:cNvPr id="3" name="Text Placeholder 2"/>
          <p:cNvSpPr>
            <a:spLocks noGrp="1"/>
          </p:cNvSpPr>
          <p:nvPr>
            <p:ph type="body" idx="1"/>
          </p:nvPr>
        </p:nvSpPr>
        <p:spPr/>
        <p:txBody>
          <a:bodyPr/>
          <a:lstStyle/>
          <a:p>
            <a:r>
              <a:t>常染色体隐性遗传中的基因突变</a:t>
            </a:r>
          </a:p>
        </p:txBody>
      </p:sp>
      <p:sp>
        <p:nvSpPr>
          <p:cNvPr id="4" name="Content Placeholder 3"/>
          <p:cNvSpPr>
            <a:spLocks noGrp="1"/>
          </p:cNvSpPr>
          <p:nvPr>
            <p:ph sz="half" idx="2"/>
          </p:nvPr>
        </p:nvSpPr>
        <p:spPr/>
        <p:txBody>
          <a:bodyPr/>
          <a:lstStyle/>
          <a:p>
            <a:r>
              <a:t>1. 接触性皮炎的常染色体隐性遗传形式是由单一基因突变引起的。</a:t>
            </a:r>
          </a:p>
          <a:p>
            <a:r>
              <a:t>2. 这些突变可能位于多个基因上，包括编码角质蛋白、脂质代谢酶和炎症介质的基因。</a:t>
            </a:r>
          </a:p>
          <a:p>
            <a:r>
              <a:t>3. 常染色体隐性遗传的接触性皮炎患者必须从父母双方遗传突变基因才能发病，而携带一个突变基因的个体通常不会出现症状。</a:t>
            </a:r>
          </a:p>
        </p:txBody>
      </p:sp>
      <p:sp>
        <p:nvSpPr>
          <p:cNvPr id="5" name="Text Placeholder 4"/>
          <p:cNvSpPr>
            <a:spLocks noGrp="1"/>
          </p:cNvSpPr>
          <p:nvPr>
            <p:ph type="body" idx="3"/>
          </p:nvPr>
        </p:nvSpPr>
        <p:spPr/>
        <p:txBody>
          <a:bodyPr/>
          <a:lstStyle/>
          <a:p>
            <a:r>
              <a:t>常染色体隐性遗传的遗传模式</a:t>
            </a:r>
          </a:p>
        </p:txBody>
      </p:sp>
      <p:sp>
        <p:nvSpPr>
          <p:cNvPr id="6" name="Content Placeholder 5"/>
          <p:cNvSpPr>
            <a:spLocks noGrp="1"/>
          </p:cNvSpPr>
          <p:nvPr>
            <p:ph sz="half" idx="4"/>
          </p:nvPr>
        </p:nvSpPr>
        <p:spPr/>
        <p:txBody>
          <a:bodyPr/>
          <a:lstStyle/>
          <a:p>
            <a:r>
              <a:t>1. 常染色体隐性遗传的接触性皮炎患者通常从小就出现症状，并且症状会随着时间的推移而加重。</a:t>
            </a:r>
          </a:p>
          <a:p>
            <a:r>
              <a:t>2. 常染色体隐性遗传的接触性皮炎患者通常对多种刺激物敏感，包括金属、橡胶、化妆品和清洁剂。</a:t>
            </a:r>
          </a:p>
          <a:p>
            <a:r>
              <a:t>3. 常染色体隐性遗传的接触性皮炎患者通常需要避免接触过敏原才能控制症状。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常染色体隐性遗传</a:t>
            </a:r>
          </a:p>
        </p:txBody>
      </p:sp>
      <p:sp>
        <p:nvSpPr>
          <p:cNvPr id="3" name="Text Placeholder 2"/>
          <p:cNvSpPr>
            <a:spLocks noGrp="1"/>
          </p:cNvSpPr>
          <p:nvPr>
            <p:ph type="body" idx="1"/>
          </p:nvPr>
        </p:nvSpPr>
        <p:spPr/>
        <p:txBody>
          <a:bodyPr/>
          <a:lstStyle/>
          <a:p>
            <a:r>
              <a:t>常染色体隐性遗传的治疗</a:t>
            </a:r>
          </a:p>
        </p:txBody>
      </p:sp>
      <p:sp>
        <p:nvSpPr>
          <p:cNvPr id="4" name="Content Placeholder 3"/>
          <p:cNvSpPr>
            <a:spLocks noGrp="1"/>
          </p:cNvSpPr>
          <p:nvPr>
            <p:ph sz="half" idx="2"/>
          </p:nvPr>
        </p:nvSpPr>
        <p:spPr/>
        <p:txBody>
          <a:bodyPr/>
          <a:lstStyle/>
          <a:p>
            <a:r>
              <a:t>1. 常染色体隐性遗传的接触性皮炎患者通常需要避免接触过敏原才能控制症状。</a:t>
            </a:r>
          </a:p>
          <a:p>
            <a:r>
              <a:t>2. 在某些情况下，可以使用药物来控制症状，包括皮质类固醇和抗组胺药。</a:t>
            </a:r>
          </a:p>
          <a:p>
            <a:r>
              <a:t>3. 在某些情况下，可以使用光疗来控制症状。</a:t>
            </a:r>
          </a:p>
        </p:txBody>
      </p:sp>
      <p:sp>
        <p:nvSpPr>
          <p:cNvPr id="5" name="Text Placeholder 4"/>
          <p:cNvSpPr>
            <a:spLocks noGrp="1"/>
          </p:cNvSpPr>
          <p:nvPr>
            <p:ph type="body" idx="3"/>
          </p:nvPr>
        </p:nvSpPr>
        <p:spPr/>
        <p:txBody>
          <a:bodyPr/>
          <a:lstStyle/>
          <a:p>
            <a:r>
              <a:t>常染色体隐性遗传的预防</a:t>
            </a:r>
          </a:p>
        </p:txBody>
      </p:sp>
      <p:sp>
        <p:nvSpPr>
          <p:cNvPr id="6" name="Content Placeholder 5"/>
          <p:cNvSpPr>
            <a:spLocks noGrp="1"/>
          </p:cNvSpPr>
          <p:nvPr>
            <p:ph sz="half" idx="4"/>
          </p:nvPr>
        </p:nvSpPr>
        <p:spPr/>
        <p:txBody>
          <a:bodyPr/>
          <a:lstStyle/>
          <a:p>
            <a:r>
              <a:t>1. 常染色体隐性遗传的接触性皮炎患者通常无法预防疾病的发生。</a:t>
            </a:r>
          </a:p>
          <a:p>
            <a:r>
              <a:t>2. 然而，患者可以采取一些措施来降低接触过敏原的风险，包括使用防护设备和避免接触已知过敏原。</a:t>
            </a:r>
          </a:p>
          <a:p>
            <a:r>
              <a:t>3. 常染色体隐性遗传的接触性皮炎患者应定期去看医生，以监测症状并调整治疗方案。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常染色体隐性遗传</a:t>
            </a:r>
          </a:p>
        </p:txBody>
      </p:sp>
      <p:sp>
        <p:nvSpPr>
          <p:cNvPr id="3" name="Text Placeholder 2"/>
          <p:cNvSpPr>
            <a:spLocks noGrp="1"/>
          </p:cNvSpPr>
          <p:nvPr>
            <p:ph type="body" idx="1"/>
          </p:nvPr>
        </p:nvSpPr>
        <p:spPr/>
        <p:txBody>
          <a:bodyPr/>
          <a:lstStyle/>
          <a:p>
            <a:r>
              <a:t>常染色体隐性遗传的研究进展</a:t>
            </a:r>
          </a:p>
        </p:txBody>
      </p:sp>
      <p:sp>
        <p:nvSpPr>
          <p:cNvPr id="4" name="Content Placeholder 3"/>
          <p:cNvSpPr>
            <a:spLocks noGrp="1"/>
          </p:cNvSpPr>
          <p:nvPr>
            <p:ph sz="half" idx="2"/>
          </p:nvPr>
        </p:nvSpPr>
        <p:spPr/>
        <p:txBody>
          <a:bodyPr/>
          <a:lstStyle/>
          <a:p>
            <a:r>
              <a:t>1. 目前正在进行研究以确定与接触性皮炎相关的基因突变。</a:t>
            </a:r>
          </a:p>
          <a:p>
            <a:r>
              <a:t>2. 这些研究有助于我们更好地了解疾病的病因并开发新的治疗方法。</a:t>
            </a:r>
          </a:p>
          <a:p>
            <a:r>
              <a:t>3. 随着研究的进展，我们有望为常染色体隐性遗传的接触性皮炎患者提供更好的治疗和护理。</a:t>
            </a:r>
          </a:p>
        </p:txBody>
      </p:sp>
      <p:sp>
        <p:nvSpPr>
          <p:cNvPr id="5" name="Text Placeholder 4"/>
          <p:cNvSpPr>
            <a:spLocks noGrp="1"/>
          </p:cNvSpPr>
          <p:nvPr>
            <p:ph type="body" idx="3"/>
          </p:nvPr>
        </p:nvSpPr>
        <p:spPr/>
        <p:txBody>
          <a:bodyPr/>
          <a:lstStyle/>
          <a:p>
            <a:r>
              <a:t>常染色体隐性遗传的未来前景</a:t>
            </a:r>
          </a:p>
        </p:txBody>
      </p:sp>
      <p:sp>
        <p:nvSpPr>
          <p:cNvPr id="6" name="Content Placeholder 5"/>
          <p:cNvSpPr>
            <a:spLocks noGrp="1"/>
          </p:cNvSpPr>
          <p:nvPr>
            <p:ph sz="half" idx="4"/>
          </p:nvPr>
        </p:nvSpPr>
        <p:spPr/>
        <p:txBody>
          <a:bodyPr/>
          <a:lstStyle/>
          <a:p>
            <a:r>
              <a:t>1. 随着研究的进展，我们有望为常染色体隐性遗传的接触性皮炎患者提供更好的治疗和护理。</a:t>
            </a:r>
          </a:p>
          <a:p>
            <a:r>
              <a:t>2. 未来，我们有望开发出针对该疾病的基因治疗方法。</a:t>
            </a:r>
          </a:p>
          <a:p>
            <a:r>
              <a:t>3. 未来，我们有望开发出针对该疾病的疫苗。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遗传多态性和接触性皮炎</a:t>
            </a:r>
          </a:p>
        </p:txBody>
      </p:sp>
      <p:sp>
        <p:nvSpPr>
          <p:cNvPr id="3" name="Subtitle 2"/>
          <p:cNvSpPr>
            <a:spLocks noGrp="1"/>
          </p:cNvSpPr>
          <p:nvPr>
            <p:ph type="subTitle" idx="1"/>
          </p:nvPr>
        </p:nvSpPr>
        <p:spPr/>
        <p:txBody>
          <a:bodyPr/>
          <a:lstStyle/>
          <a:p>
            <a:r>
              <a:t>接触性皮炎的遗传学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遗传多态性和接触性皮炎</a:t>
            </a:r>
          </a:p>
        </p:txBody>
      </p:sp>
      <p:sp>
        <p:nvSpPr>
          <p:cNvPr id="3" name="Text Placeholder 2"/>
          <p:cNvSpPr>
            <a:spLocks noGrp="1"/>
          </p:cNvSpPr>
          <p:nvPr>
            <p:ph type="body" idx="1"/>
          </p:nvPr>
        </p:nvSpPr>
        <p:spPr/>
        <p:txBody>
          <a:bodyPr/>
          <a:lstStyle/>
          <a:p>
            <a:r>
              <a:t>遗传多态性和接触性皮炎，</a:t>
            </a:r>
          </a:p>
        </p:txBody>
      </p:sp>
      <p:sp>
        <p:nvSpPr>
          <p:cNvPr id="4" name="Content Placeholder 3"/>
          <p:cNvSpPr>
            <a:spLocks noGrp="1"/>
          </p:cNvSpPr>
          <p:nvPr>
            <p:ph sz="half" idx="2"/>
          </p:nvPr>
        </p:nvSpPr>
        <p:spPr/>
        <p:txBody>
          <a:bodyPr/>
          <a:lstStyle/>
          <a:p>
            <a:r>
              <a:t>1. 遗传多态性是指基因序列在不同个体之间存在差异，这些差异可能导致个体对接触性皮炎的易感性不同。</a:t>
            </a:r>
          </a:p>
          <a:p>
            <a:r>
              <a:t>2. 遗传多态性与接触性皮炎的发生发展密切相关，研究发现，某些遗传变异能够增加或降低个体患接触性皮炎的风险。</a:t>
            </a:r>
          </a:p>
          <a:p>
            <a:r>
              <a:t>3. 遗传多态性可以影响免疫反应、皮肤屏障功能、细胞代谢等多种因素，从而影响个体对接触性皮炎的易感性。</a:t>
            </a:r>
          </a:p>
        </p:txBody>
      </p:sp>
      <p:sp>
        <p:nvSpPr>
          <p:cNvPr id="5" name="Text Placeholder 4"/>
          <p:cNvSpPr>
            <a:spLocks noGrp="1"/>
          </p:cNvSpPr>
          <p:nvPr>
            <p:ph type="body" idx="3"/>
          </p:nvPr>
        </p:nvSpPr>
        <p:spPr/>
        <p:txBody>
          <a:bodyPr/>
          <a:lstStyle/>
          <a:p>
            <a:r>
              <a:t>遗传标记和接触性皮炎，</a:t>
            </a:r>
          </a:p>
        </p:txBody>
      </p:sp>
      <p:sp>
        <p:nvSpPr>
          <p:cNvPr id="6" name="Content Placeholder 5"/>
          <p:cNvSpPr>
            <a:spLocks noGrp="1"/>
          </p:cNvSpPr>
          <p:nvPr>
            <p:ph sz="half" idx="4"/>
          </p:nvPr>
        </p:nvSpPr>
        <p:spPr/>
        <p:txBody>
          <a:bodyPr/>
          <a:lstStyle/>
          <a:p>
            <a:r>
              <a:t>1. 遗传标记是指能够揭示遗传变异的基因片段，遗传标记可以用来研究接触性皮炎的遗传学基础。</a:t>
            </a:r>
          </a:p>
          <a:p>
            <a:r>
              <a:t>2. 通过对接触性皮炎患者和健康对照组的遗传标记进行分析，可以鉴定出与接触性皮炎相关的遗传变异位点，从而加深对接触性皮炎发病机制的认识。</a:t>
            </a:r>
          </a:p>
          <a:p>
            <a:r>
              <a:t>3. 遗传标记还可以用于预测个体患接触性皮炎的风险，指导临床诊断和治疗。</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遗传多态性和接触性皮炎</a:t>
            </a:r>
          </a:p>
        </p:txBody>
      </p:sp>
      <p:sp>
        <p:nvSpPr>
          <p:cNvPr id="3" name="Text Placeholder 2"/>
          <p:cNvSpPr>
            <a:spLocks noGrp="1"/>
          </p:cNvSpPr>
          <p:nvPr>
            <p:ph type="body" idx="1"/>
          </p:nvPr>
        </p:nvSpPr>
        <p:spPr/>
        <p:txBody>
          <a:bodyPr/>
          <a:lstStyle/>
          <a:p>
            <a:r>
              <a:t>基因突变和接触性皮炎，</a:t>
            </a:r>
          </a:p>
        </p:txBody>
      </p:sp>
      <p:sp>
        <p:nvSpPr>
          <p:cNvPr id="4" name="Content Placeholder 3"/>
          <p:cNvSpPr>
            <a:spLocks noGrp="1"/>
          </p:cNvSpPr>
          <p:nvPr>
            <p:ph sz="half" idx="2"/>
          </p:nvPr>
        </p:nvSpPr>
        <p:spPr/>
        <p:txBody>
          <a:bodyPr/>
          <a:lstStyle/>
          <a:p>
            <a:r>
              <a:t>1. 基因突变是指基因序列发生改变，基因突变可以导致蛋白质结构和功能的改变，从而影响个体对接触性皮炎的易感性。</a:t>
            </a:r>
          </a:p>
          <a:p>
            <a:r>
              <a:t>2. 某些基因突变能够增加个体患接触性皮炎的风险，例如，编码角质蛋白的基因发生突变，可能导致皮肤屏障功能受损，从而增加接触性皮炎的发生风险。</a:t>
            </a:r>
          </a:p>
          <a:p>
            <a:r>
              <a:t>3. 基因突变还可以影响个体对接触性皮炎的治疗反应，例如，编码细胞因子受体的基因发生突变，可能导致患者对免疫抑制剂治疗的反应不佳。</a:t>
            </a:r>
          </a:p>
        </p:txBody>
      </p:sp>
      <p:sp>
        <p:nvSpPr>
          <p:cNvPr id="5" name="Text Placeholder 4"/>
          <p:cNvSpPr>
            <a:spLocks noGrp="1"/>
          </p:cNvSpPr>
          <p:nvPr>
            <p:ph type="body" idx="3"/>
          </p:nvPr>
        </p:nvSpPr>
        <p:spPr/>
        <p:txBody>
          <a:bodyPr/>
          <a:lstStyle/>
          <a:p>
            <a:r>
              <a:t>基因-环境相互作用和接触性皮炎，</a:t>
            </a:r>
          </a:p>
        </p:txBody>
      </p:sp>
      <p:sp>
        <p:nvSpPr>
          <p:cNvPr id="6" name="Content Placeholder 5"/>
          <p:cNvSpPr>
            <a:spLocks noGrp="1"/>
          </p:cNvSpPr>
          <p:nvPr>
            <p:ph sz="half" idx="4"/>
          </p:nvPr>
        </p:nvSpPr>
        <p:spPr/>
        <p:txBody>
          <a:bodyPr/>
          <a:lstStyle/>
          <a:p>
            <a:r>
              <a:t>1. 基因-环境相互作用是指遗传因素和环境因素共同作用，影响个体健康状态的现象。</a:t>
            </a:r>
          </a:p>
          <a:p>
            <a:r>
              <a:t>2. 在接触性皮炎的发病中，遗传因素和环境因素共同发挥作用，例如，遗传因素可能导致个体对某些接触物更敏感，而环境因素（如接触物浓度、接触时间等）则可能诱发接触性皮炎的发生。</a:t>
            </a:r>
          </a:p>
          <a:p>
            <a:r>
              <a:t>3. 基因-环境相互作用的研究有助于阐明接触性皮炎的病因，并为个体化的预防和治疗提供依据。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遗传多态性和接触性皮炎</a:t>
            </a:r>
          </a:p>
        </p:txBody>
      </p:sp>
      <p:sp>
        <p:nvSpPr>
          <p:cNvPr id="3" name="Text Placeholder 2"/>
          <p:cNvSpPr>
            <a:spLocks noGrp="1"/>
          </p:cNvSpPr>
          <p:nvPr>
            <p:ph type="body" idx="1"/>
          </p:nvPr>
        </p:nvSpPr>
        <p:spPr/>
        <p:txBody>
          <a:bodyPr/>
          <a:lstStyle/>
          <a:p>
            <a:r>
              <a:t>接触性皮炎的遗传咨询，</a:t>
            </a:r>
          </a:p>
        </p:txBody>
      </p:sp>
      <p:sp>
        <p:nvSpPr>
          <p:cNvPr id="4" name="Content Placeholder 3"/>
          <p:cNvSpPr>
            <a:spLocks noGrp="1"/>
          </p:cNvSpPr>
          <p:nvPr>
            <p:ph sz="half" idx="2"/>
          </p:nvPr>
        </p:nvSpPr>
        <p:spPr/>
        <p:txBody>
          <a:bodyPr/>
          <a:lstStyle/>
          <a:p>
            <a:r>
              <a:t>1. 对于有接触性皮炎家族史或高危因素的个体，可以进行遗传咨询，以评估其患接触性皮炎的风险。</a:t>
            </a:r>
          </a:p>
          <a:p>
            <a:r>
              <a:t>2. 遗传咨询可以帮助个体了解其遗传风险，并采取相应的预防措施，如避免接触已知或疑似接触物，使用保护性装备等。</a:t>
            </a:r>
          </a:p>
          <a:p>
            <a:r>
              <a:t>3. 遗传咨询还可以帮助个体了解其治疗方案的选择，并对治疗的预后有更现实的认识。</a:t>
            </a:r>
          </a:p>
        </p:txBody>
      </p:sp>
      <p:sp>
        <p:nvSpPr>
          <p:cNvPr id="5" name="Text Placeholder 4"/>
          <p:cNvSpPr>
            <a:spLocks noGrp="1"/>
          </p:cNvSpPr>
          <p:nvPr>
            <p:ph type="body" idx="3"/>
          </p:nvPr>
        </p:nvSpPr>
        <p:spPr/>
        <p:txBody>
          <a:bodyPr/>
          <a:lstStyle/>
          <a:p>
            <a:r>
              <a:t>接触性皮炎的遗传学研究进展，</a:t>
            </a:r>
          </a:p>
        </p:txBody>
      </p:sp>
      <p:sp>
        <p:nvSpPr>
          <p:cNvPr id="6" name="Content Placeholder 5"/>
          <p:cNvSpPr>
            <a:spLocks noGrp="1"/>
          </p:cNvSpPr>
          <p:nvPr>
            <p:ph sz="half" idx="4"/>
          </p:nvPr>
        </p:nvSpPr>
        <p:spPr/>
        <p:txBody>
          <a:bodyPr/>
          <a:lstStyle/>
          <a:p>
            <a:r>
              <a:t>1. 近年来，随着基因组测序技术的发展，接触性皮炎的遗传学研究取得了重大进展，发现了许多与接触性皮炎相关的遗传变异位点。</a:t>
            </a:r>
          </a:p>
          <a:p>
            <a:r>
              <a:t>2. 这些研究加深了对接触性皮炎发病机制的认识，也为个体化的预防和治疗提供了新的靶点。</a:t>
            </a:r>
          </a:p>
          <a:p>
            <a:r>
              <a:t>3. 未来，随着遗传学研究的不断深入，接触性皮炎的遗传学基础将得到进一步阐明，这将为接触性皮炎的预防、诊断和治疗提供新的策略。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https://d.book118.com/716001240243010053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接触性皮炎的遗传因素</vt:lpstr>
      <vt:lpstr> 接触性皮炎的遗传因素</vt:lpstr>
      <vt:lpstr> 常染色体显性遗传</vt:lpstr>
      <vt:lpstr> 常染色体显性遗传</vt:lpstr>
      <vt:lpstr> 常染色体显性遗传</vt:lpstr>
      <vt:lpstr> 常染色体显性遗传</vt:lpstr>
      <vt:lpstr> 常染色体隐性遗传</vt:lpstr>
      <vt:lpstr> 常染色体隐性遗传</vt:lpstr>
      <vt:lpstr> 常染色体隐性遗传</vt:lpstr>
      <vt:lpstr> 常染色体隐性遗传</vt:lpstr>
      <vt:lpstr> 遗传多态性和接触性皮炎</vt:lpstr>
      <vt:lpstr> 遗传多态性和接触性皮炎</vt:lpstr>
      <vt:lpstr> 遗传多态性和接触性皮炎</vt:lpstr>
      <vt:lpstr> 遗传多态性和接触性皮炎</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2024-09-20T21:07:17.817</cp:lastPrinted>
  <dcterms:created xsi:type="dcterms:W3CDTF">2024-09-20T13:07:17Z</dcterms:created>
  <dcterms:modified xsi:type="dcterms:W3CDTF">2024-09-20T13:07:19Z</dcterms:modified>
</cp:coreProperties>
</file>