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8EEDB-0C2B-4C55-AD12-A733CC065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415DE-6F0A-4DE6-AD18-8E7E60B8A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1ADE8-F4B9-4EC5-8C11-5C34DD0E5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6C3C6-D3EE-46F6-9183-5361E5CD2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23053B-8AC6-44CC-AC8C-7A7B0E637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DCC3F7-9E9E-4173-881C-EE0F92A9D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CA8A55-2D63-4CFF-AB5C-9C4E909E3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22F5F-C0AE-4F97-8A7F-F8C86ABF2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9FFD6-1282-4573-AD7E-4C3BDA1DD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11B8F-9E58-455C-854F-172003EF6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BA3D4-1AA6-4D03-B14E-B596AA476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0405120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分级护理品管圈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分级护理品管圈概述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分级护理品管圈的实施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分级护理品管圈的案例分析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分级护理品管圈的未来发展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分级护理品管圈概述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根据患者的病情轻重缓急及自身认知情况进行分级，并按照分级结果安排护理人员和护理计划的过程。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确保患者得到科学、合理、有效的护理服务，提高护理质量和效率，满足患者个性化需求，降低医疗成本。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指同一工作现场的人员自动自发地进行品质管理，以全员参与的方式，持续不断地对工作现场进行改善与管理。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提高员工的质量意识和责任感，促进团队协作和沟通，提升工作效率和品质水平，增强企业的竞争力和创新能力。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品管圈的概念与作用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品管圈的作用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随着医疗技术的不断发展和人们对健康需求的不断提高，分级护理服务逐渐成为医疗领域关注的重点。为了提高分级护理的质量和效率，需要引入品管圈的管理理念和方法。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通过建立分级护理品管圈，可以促进护理人员之间的协作与交流，激发员工的积极性和创造力，提高分级护理工作的科学性和规范性，推动医疗护理服务的持续改进和发展。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分级护理品管圈的背景与意义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分级护理品管圈的实施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圈员共同讨论，明确品管圈活动的主题和目标。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现状调查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收集相关数据，了解当前护理工作的状况和存在的问题。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根据现状调查结果，设定具体的、可衡量的、可达成和有时间限制的目标。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制定对策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效果确认与标准化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运用鱼骨图等方法，深入分析影响目标达成的各种因素。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根据原因分析结果，制定相应的改进措施和实施计划。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按照实施计划，逐步实施改进措施，并及时检查实施效果。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对改进措施的效果进行确认，并制定相应的标准化流程，确保改进成果得以持续。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实施过程中的问题与对策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加强团队沟通与协作，定期召开圈会，分享经验与心得。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制定详细的数据收集方案，明确数据来源和收集方法。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对改进措施进行细化，明确责任人，确保措施得到有效执行。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持续监测改进效果，及时调整改进措施，直至达到预期效果。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沟通不畅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数据收集困难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对策实施不力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效果不明显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通过对比实施前后的数据，评估改进措施的实施效果。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将有效的改进措施制定成标准操作流程，确保其在日常工作中得到有效执行。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对整个品管圈活动进行总结，分享经验与教训，促进团队成长。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总结与分享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根据效果评估结果，对品管圈活动进行持续改进，不断提高护理服务质量。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实施效果评估与改进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分级护理品管圈的案例分析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全面提升护理质量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某医院通过实施分级护理品管圈，对不同等级的病人进行针对性护理，有效提升了护理质量，减少了医疗纠纷。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案例一：某医院分级护理品管圈实践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医院根据病人病情的轻重程度，合理分配医护人员和医疗资源，提高了护理效率，减轻了医护人员的工作负担。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案例一：某医院分级护理品管圈实践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https://d.book118.com/716004051202010033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2024-09-02T11:52:47.668</cp:lastPrinted>
  <dcterms:created xsi:type="dcterms:W3CDTF">2024-09-02T03:52:47Z</dcterms:created>
  <dcterms:modified xsi:type="dcterms:W3CDTF">2024-09-02T03:52:49Z</dcterms:modified>
</cp:coreProperties>
</file>