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B6E77-AF9B-4E95-BDC2-5F4BBB59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40D7D-99BB-4213-A862-D8A69D86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0680-A24A-45AF-97D1-FD7B86D4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5788D-F88D-4745-8525-9FDE4986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B28E3-A7FF-4164-8D11-26B21849F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5CBC5-25EE-42D6-8BC5-0FCE61A4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26E9B-6253-4F94-A440-66DCDCEC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1E35D-BC95-4956-AF1F-B8968B38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8C67F-C3FE-4188-8542-F5B8C844D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9DE97-8EA4-4FFA-BC02-0B56FF89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426CF-B3B2-4CCB-A5FE-6AF7D348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0010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用户特征数据收集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用户特征分析是对用户的基本属性、行为习惯、偏好和需求等方面的信息进行收集、整理、分析和提炼的过程。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通过对用户特征的深入了解，为产品或服务的优化、市场策略的制定提供数据支持，提高用户满意度和忠诚度。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用户特征分析的重要性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通过对用户特征的深入了解，可以更好地满足用户需求，提升用户体验。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提高营销效果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通过对用户特征的分析，可以制定更加精准的营销策略，提高营销效果。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优化产品设计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了解用户特征可以帮助产品设计者更好地理解用户需求，优化产品设计。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用户特征分析的步骤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收集用户的基本信息、行为数据、反馈意见等。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对收集到的数据进行清洗、分类和整理。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运用统计学、数据挖掘等方法对整理后的数据进行深入分析。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将分析结果以图表、报告等形式呈现出来，便于理解和应用。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用户特征数据收集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通过问卷、访谈等方式获取用户对产品或服务的反馈和意见。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利用社交媒体平台上的用户评论、反馈和互动数据。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分析产品销售数据，了解用户购买行为和偏好。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通过分析用户在产品或网站上的行为，如浏览、搜索、点击等，了解用户需求和兴趣。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如用户调研问卷中的选择题和填空题，销售数据中的购买记录等。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如用户调研中的开放式问题、社交媒体上的评论和反馈等。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如用户行为数据，记录了用户在特定时间点的行为。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设计针对目标用户的问卷，通过线上或线下方式进行发放和回收。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利用数据分析工具对已有数据进行处理和分析，提取有价值的信息。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通过编写程序自动抓取网页上的用户评论和反馈等信息。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与目标用户进行一对一或小组形式的访谈，深入了解用户需求和痛点。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调查问卷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数据分析工具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网络爬虫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深度访谈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用户特征分析方法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通过均值、中位数、众数、标准差等统计指标，描述用户特征的整体分布情况。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利用样本数据推断总体特征，如回归分析、方差分析、卡方检验等。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对用户特征随时间变化的情况进行分析，如趋势分析、季节性分析等。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层次聚类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根据用户特征的相似程度，将用户逐步聚合成更大的群体。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DBSCAN聚类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基于密度的聚类方法，能够发现任意形状的群体。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K-means聚类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将用户分成若干个群体，使得同一群体内的用户特征尽可能相似，不同群体间的特征差异尽可能大。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https://d.book118.com/716010010025010032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2024-08-31T01:19:39.508</cp:lastPrinted>
  <dcterms:created xsi:type="dcterms:W3CDTF">2024-08-30T17:19:39Z</dcterms:created>
  <dcterms:modified xsi:type="dcterms:W3CDTF">2024-08-30T17:19:41Z</dcterms:modified>
</cp:coreProperties>
</file>