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7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27EFC-9ACF-442F-A6CD-25D6A254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C8731-4A0E-486A-BF04-1603B95B8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52BED-1722-49F2-8484-3C57C7F3F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16F4F-387E-4C3A-84F3-B9C354A3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103A4-D150-4C0E-B25A-F43E1327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FDEC5-5882-4929-9CEA-4B48B69DA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DE0BF-146B-44D1-B85F-2099B86F1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4B79E-C653-415C-97C0-1A6B9468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FD64C-05B8-4111-8A5F-28E3BAC9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E92A9-0E85-4E1A-8D39-99F4DAA8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0B12E-A997-4AF7-A459-EECE84BB7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image" Target="../media/image6.png" /><Relationship Id="rId7" Type="http://schemas.openxmlformats.org/officeDocument/2006/relationships/tags" Target="../tags/tag3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12105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外研社丽声拼读故事会第一二三级套装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拼读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套装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第一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孩子们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一级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英语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套装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书籍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目标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儿童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发音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内容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培养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《外研社丽声拼读故事会第一二三级套装》的内容摘要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《外研社丽声拼读故事会第一二三级套装》是一本专为儿童英语阅读能力提升而设计的套装书籍。这套书籍通过生动有趣的故事，引导孩子们在阅读中学习英语字母和单词的发音，以及培养他们的阅读理解能力。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一级：这一级的目标是帮助孩子们掌握基本的字母和发音规则，通过简单的故事和插图，引导他们理解单词的意思。套装中包含的书籍以短小精悍的故事为主，情节简单但充满趣味，容易引起孩子们的阅读兴趣。同时，这些故事还配有生动的插图，帮助孩子们更好地理解故事内容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二级：这一级的难度有所增加，主要目标是帮助孩子们扩大词汇量，进一步掌握更多的发音规则，并培养他们的阅读流利度。在这一级中，故事的内容变得更加丰富多样，包括动物、人物、冒险等不同的主题，可以满足孩子们的好奇心和阅读欲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同时，通过阅读这些故事，孩子们还可以了解到更多的文化背景知识。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三级：这一级的目标是进一步提高孩子们的阅读理解和分析能力。在这一级中，故事的篇幅变得更长，情节更加复杂，需要孩子们在阅读中不断思考和推理。这一级还增加了许多经典的儿童故事，如《灰姑娘》、《小红帽》等，让孩子们在阅读中感受到英语的魅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外研社丽声拼读故事会第一二三级套装》是一套非常适合儿童英语阅读的书籍。通过这套书籍的学习，孩子们不仅可以提高他们的英语阅读能力，还可以在阅读中感受到英语的韵律和美感，培养他们的英语语感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《外研社丽声拼读故事会第一二三级套装》精彩摘录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我们谈论《外研社丽声拼读故事会第一二三级套装》这本书时，我们不能不提及其引人入胜的故事情节和富有教育意义的内容。这本书不仅是一套英语学习教材，更是一套能够引导孩子探索世界、认识自我的故事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第一级的套装中，我们看到了一个充满活力和趣味的故事。故事的主角是一个名叫小明的小男孩，他通过与各种奇妙的动物和事物互动，学习到了许多新的单词和发音。这些故事不仅让孩子们在轻松愉快的氛围中学习英语，还激发了他们的好奇心和探索欲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二级的套装则更加注重拼读技巧的学习。在这一阶段，孩子们将通过一系列有趣的活动和游戏，学习到字母组合的发音规则，以及如何将这些规则应用到实际的单词拼读中。这一级的精彩摘录包括了一些实用的学习方法和技巧，帮助孩子们更加高效地掌握英语拼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到了第三级，这套书的内容变得更加丰富和深入。在这一阶段，孩子们将接触到更多的阅读材料，包括故事书、科普文章等。通过阅读这些材料，他们不仅能够提高自己的阅读理解能力，还能够扩大词汇量，增强语感。这一级还注重培养孩子们的批判性思维能力和创造力，鼓励他们在阅读的过程中积极思考、勇于表达自己的观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外研社丽声拼读故事会第一二三级套装》是一本非常优秀的英语学习教材，它通过生动有趣的故事情节和实用的学习内容，激发了孩子们学习英语的兴趣和动力。这本书的精彩摘录不仅可以帮助孩子们更好地掌握英语知识，还能够引导他们探索世界、认识自我，成为更加优秀的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《外研社丽声拼读故事会第一二三级套装》读后感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近日，我读了《外研社丽声拼读故事会第一二三级套装》，这本书让我对英语学习有了更深入的理解和体验。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https://d.book118.com/716012105145010041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PowerPoint Presentation</vt:lpstr>
      <vt:lpstr>阅读感受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2024-09-08T14:59:55.370</cp:lastPrinted>
  <dcterms:created xsi:type="dcterms:W3CDTF">2024-09-08T06:59:55Z</dcterms:created>
  <dcterms:modified xsi:type="dcterms:W3CDTF">2024-09-08T07:00:02Z</dcterms:modified>
</cp:coreProperties>
</file>