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329C4-524F-4FD9-B943-739522F67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19BDD-39BE-4D96-8FFF-3E7D9DE9B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1DCB5-BFEA-4737-BFBD-0AD80C07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6776B-6BBC-4741-8132-9EFB5ADC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AA75B-DB34-4E62-B0CD-1C2D94BEA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6BD3F-6BEA-4F7E-A3E6-C0B7C1B5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BD291-5F1B-4AB3-AB53-5F663C03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32076-904E-4C23-B855-3E30FD8A6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9CD5D-53F9-4207-880B-77465FF54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2950-4EC9-4FCD-9490-9577327F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E85E9-A46D-47AB-AE30-84E824E6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12150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常见问题及处理课件\n## 1.孕期的基本概念与重要性\n### 1.1孕期的阶段划分与生理变化\n### 1.2孕期营养与体重管理\n### 1.3孕期心理调适与亲子关系建立\n## 2.孕期常见不适症状及应对策略\n### 2.1孕吐与恶心：缓解方法与饮食建议\n### 2.2孕期贫血：预防与治疗方法\n### 2.3孕期腰酸背痛：缓解技巧与运动建议\n## 3.孕期产检与健康管理\n### 3.1孕期产检的重要性与时间安排\n### 3.2孕期高危因素的识别与干预\n### 3.3孕期健康生活方式与习惯养成\n## 4.孕期并发症的预防与处理\n### 4.1孕期高血压与糖尿病的预防与管理\n### 4.2孕期胆汁淤积症与贫血的应对策略\n### 4.3孕期早产与胎膜早破的预防与处理\n## 5.孕期药物使用与安全\n### 5.1孕期药物使用的原则与注意事项\n### 5.2孕期禁用药物与慎用药物清单\n### 5.3孕期药物副作用的观察与处理\n## 6.孕期的心理调适与产后恢复\n### 6.1孕期心理压力的来源与应对方法\n### 6.2孕期心理问题的预防与干预\n### 6.3产后恢复与哺乳指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孕期常见问题及处理课件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孕期的阶段划分与生理变化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孕前期：受孕至3个月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胚胎发育：从受孕到胚胎形成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生理变化：可能出现恶心、呕吐、乳房胀痛等早孕反应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孕中期：4个月至6个月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胎儿发育：器官发育基本完成，胎儿生长加快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生理变化：孕妈妈体重增加，胎动明显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孕后期：7个月至10个月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胎儿发育：胎儿发育接近完成，生长速度减慢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生理变化：孕妈妈腹部增大，可能出现水肿、腰酸背痛等症状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孕期营养与体重管理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增加优质蛋白质摄入：如鱼、肉、蛋、奶等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保证足够的维生素和矿物质摄入：如新鲜蔬菜、水果、坚果等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合理摄入碳水化合物：如米、面、杂粮等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体重管理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监测体重增长：定期测量体重，了解孕期体重增长情况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合理控制饮食：避免过量摄入高热量食物，保持饮食均衡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适当运动：如散步、孕妇瑜伽等，有助于控制体重增长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保持良好的心态：避免过度焦虑、紧张，保持积极心态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增加社交活动：与家人、朋友分享孕期心得，减轻心理压力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学会放松：如深呼吸、冥想等，帮助缓解心理压力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亲子关系建立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与胎儿互动：通过抚摸、说话等方式与胎儿建立联系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阅读胎教书籍：了解孕期知识，为胎教做好准备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准备婴儿用品：提前为新生儿准备衣物、用品等，培养亲子关系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孕期心理调适与亲子关系建立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孕期常见不适症状及应对策略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缓解方法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分餐制：少食多餐，避免一次性摄入过多食物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饮食习惯：避免空腹或过饱，饭后适当散步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闻到刺激性气味：避免接触刺激性气味，如香水、香烟等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饮食建议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高蛋白、低脂肪食物：如鱼、肉、蛋、奶等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清淡易消化食物：如粥、面条、蔬菜等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适量摄入水果：如柑橘、苹果、香蕉等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孕吐与恶心：缓解方法与饮食建议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孕期贫血：预防与治疗方法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组合 2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组合 28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增加铁质摄入：如红肉、绿叶蔬菜、豆类、坚果等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适量补充叶酸：如绿叶蔬菜、豆类、坚果等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定期检查：定期进行血常规检查，了解血红蛋白情况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组合 29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药物治疗：如铁剂、叶酸补充剂等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饮食调整：增加富含铁、叶酸的食物摄入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必要时输血：对于严重贫血的孕妈妈，医生可能会建议输血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缓解技巧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保持良好的姿势：避免长时间站立、坐着，保持腰部挺直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合理调整体重：避免过度增加腹部负担，减轻腰背压力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使用孕妇枕：帮助支撑腹部，减轻腰背疼痛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运动建议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孕妇瑜伽：增强腰背肌肉力量，缓解腰酸背痛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散步：适当的散步有助于改善血液循环，缓解腰背疼痛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水中运动：如水中瑜伽、游泳等，减轻关节压力，缓解腰背痛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孕期腰酸背痛：缓解技巧与运动建议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孕期产检与健康管理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孕期产检的重要性与时间安排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了解胎儿发育情况：及时发现异常，保障母婴健康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发现并干预高危因素：降低母婴并发症风险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指导孕期保健：合理安排饮食、运动，保障孕期健康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孕前期：每月一次产检，了解胚胎发育情况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孕中期：每两周一次产检，关注胎儿发育、胎盘功能等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孕后期：每周一次产检，密切监测胎儿宫内情况，准备分娩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高危因素识别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高血压：血压持续升高，可能导致子痫、早产等并发症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血糖异常：妊娠糖尿病可能增加新生儿低血糖、巨大儿等风险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羊水过多或过少：可能影响胎儿发育，导致窒息、骨折等并发症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定期产检：及时发现高危因素，进行干预处理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饮食调整：控制糖分摄入，避免高盐、高脂饮食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合理运动：如散步、孕妇瑜伽等，有助于控制高危因素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孕期高危因素的识别与干预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孕期健康生活方式与习惯养成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健康生活方式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规律作息：保证充足的睡眠，避免熬夜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适量运动：如散步、孕妇瑜伽等，有助于保持身体健康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保持良好心态：避免过度焦虑、紧张，保持积极心态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习惯养成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戒烟限酒：避免接触有害物质，如香烟、酒精等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勤洗手：保持个人卫生，预防感染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合理饮食：均衡摄入营养，避免过量摄入高热量食物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https://d.book118.com/716012150234010054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孕期常见问题及处理课件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2024-09-22T06:23:00.226</cp:lastPrinted>
  <dcterms:created xsi:type="dcterms:W3CDTF">2024-09-21T22:23:00Z</dcterms:created>
  <dcterms:modified xsi:type="dcterms:W3CDTF">2024-09-21T22:23:02Z</dcterms:modified>
</cp:coreProperties>
</file>