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E2A1B-A730-48E5-BB74-06A50BC2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994CF-D774-4EEC-8328-83BA9874C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56756-5610-4A9B-91CC-EFDD23F9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46DA2-C3C4-41FE-986C-6BF492F4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A2F00-80FC-4401-A0EF-383E68F5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27C02-321A-42F6-B86A-8F03D670D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B197C-973B-4B6D-B513-3E1518C8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44E66-D9D2-4162-8FAF-37273835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E4D2-16DB-4DF3-A357-185CB2D6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352F6-FB05-4266-8A77-CAE67AA1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35DB7-6510-47DB-B00A-FBEE1DB35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14020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专项施工方案专家论证会的案例分享与点评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案例一：高层建筑基础施工方案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案例二：复杂地质条件下隧道掘进技术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案例三：大型公共建筑钢结构安装技术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案例四：城市轨道交通盾构施工技术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综合点评与启示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7" r="3106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专项施工方案针对特定工程或复杂施工环节，制定详细、科学的施工方法和措施，有助于降低施工风险，保障施工人员和财产安全。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通过专项施工方案，可以优化施工流程、合理配置资源，从而提高施工效率，缩短工期。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保证工程质量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专项施工方案明确了施工标准、规范和质量要求，有助于确保工程质量符合设计要求和相关标准。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专项施工方案重要性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专家论证会意义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借助专家智慧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专家论证会汇聚了行业内的专家学者，他们具有丰富的理论知识和实践经验，能够为专项施工方案提供宝贵的意见和建议。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完善施工方案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通过专家论证，可以发现专项施工方案中存在的不足和问题，进而提出改进措施，使施工方案更加完善、科学、可行。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参与专家论证会的企业可以借此机会学习借鉴先进经验和做法，提高自身技术水平和创新能力，从而提升企业竞争力。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评审专项施工方案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对提交的专项施工方案进行全面、细致的评审，确保其科学性、可行性和安全性。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针对评审过程中发现的问题和不足，提出具体的改进建议和措施，帮助施工单位完善施工方案。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推广先进经验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通过案例分享和点评，推广先进的施工技术和管理经验，促进行业内的交流与合作。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提升行业整体水平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通过专家论证会的举办，推动行业内对专项施工方案的重视和研究，提升行业整体技术水平和管理能力。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案例一：高层建筑基础施工方案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位于城市中心区域，地质条件复杂，周边环境受限。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工程地点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建筑高度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超高层建筑，对基础承载能力和稳定性要求极高。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紧张，需合理安排施工进度，确保基础施工质量。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工程概况及特点分析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采用桩基础，结合筏板基础，确保整体稳定性。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采用先钻孔后灌注混凝土的施工工艺，确保桩身完整性和承载能力。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选用高强度混凝土和优质钢材，提高基础耐久性。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基础施工方案介绍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对地质勘察报告进行全面审核，确保数据准确性和可靠性。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从技术、经济、安全等方面对施工方案进行综合分析，提出优化建议。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识别潜在风险点，制定针对性应对措施，降低施工风险。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整理专家意见，形成书面论证报告，为施工提供有力支持。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地质勘察报告审核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施工方案可行性分析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专家意见汇总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专家论证过程及意见汇总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基础施工顺利完成，质量符合设计要求，为后续主体结构施工奠定坚实基础。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通过合理安排施工进度，确保基础施工按期完成，避免工期延误。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优化施工方案，降低材料浪费和人工成本，实现成本控制目标。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总结高层建筑基础施工经验，为后续类似项目提供借鉴和参考。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实施效果与经验总结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案例二：复杂地质条件下隧道掘进技术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不良地质现象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隧道穿越泥石流、滑坡等地质灾害易发区，施工安全风险高。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地质构造复杂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隧道穿越多条断层、褶皱带，岩层破碎，节理发育。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水文地质条件差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隧道通过含水层，涌水量大，且存在承压水，给施工带来极大困难。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工程地质条件及挑战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开挖方法选择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根据地质条件，采用分部开挖法，减小对围岩的扰动，保持围岩稳定性。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支护措施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采用钢拱架、喷射混凝土等支护方式，及时封闭开挖面，防止围岩失稳。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隧道排水方案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设置排水沟、集水井等设施，将隧道内涌水排出，保证隧道施工安全。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隧道掘进技术方案阐述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在隧道掘进前，进行详细的地质勘察，查明地质构造、水文地质条件及不良地质现象，为施工提供准确的地质资料。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加强地质勘察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根据地质条件变化，灵活调整开挖方法，确保施工安全、高效。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优化开挖方法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在不良地质段，加强支护措施，采用更加稳固的支护方式，确保隧道施工安全。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强化支护措施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优化隧道排水方案，确保排水设施畅通，防止因涌水导致的施工安全事故。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完善排水系统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专家论证意见及建议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https://d.book118.com/716014020225010044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2024-09-13T10:21:43.840</cp:lastPrinted>
  <dcterms:created xsi:type="dcterms:W3CDTF">2024-09-13T02:21:43Z</dcterms:created>
  <dcterms:modified xsi:type="dcterms:W3CDTF">2024-09-13T02:21:46Z</dcterms:modified>
</cp:coreProperties>
</file>