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F4BEE-66D4-4E1A-A2A6-F11382FA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A30C3-0627-4977-A3D0-D32D0388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D268C-08CA-4134-9FC0-8DA02E33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F0747-16E1-4B29-A47F-83ABF2B8B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C5FCD-38F5-4D17-888D-EC710868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CAB3F-1792-4D03-AE7A-CF401F108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4BB81-4F9C-4507-8EF0-2609857FA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AE2B7-89B0-4125-8304-E48D5840C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DA0DF-C42D-4203-B7F5-8F073A33C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0DEFC-FE28-4D7C-8594-BFECC5F36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EBE3E-83F6-45B6-AA96-51DBDB2E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14024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头部护理设计图解PPT\n## 1.头部护理的重要性及基本概念\n### 1.1头部护理对身体健康的影响\n### 1.2头部护理的基本概念与分类\n### 1.3头部护理与生活方式的关系\n## 2.头部护理的设计原则与方法\n### 2.1头部护理的设计原则与注意事项\n### 2.2头部护理的基本方法与技巧\n### 2.3头部护理的个性化设计方案\n## 3.头部护理产品的选择与应用\n### 3.1头部护理产品的种类与特点\n### 3.2如何选择合适的头部护理产品\n### 3.3头部护理产品的正确使用方法\n## 4.头部护理的常见问题与解决方法\n### 4.1头部护理过程中可能遇到的问题\n### 4.2头部护理问题的解决方法\n### 4.3预防头部护理问题的日常护理建议\n## 5.头部护理的案例分析\n### 5.1不同年龄段头部护理案例分析\n### 5.2不同头发类型头部护理案例分析\n### 5.3特殊需求人群头部护理案例分析\n## 6.头部护理的未来趋势与发展\n### 6.1头部护理行业的发展趋势\n### 6.2头部护理技术的创新与应用\n### 6.3头部护理行业的市场前景与机遇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头部护理设计图解PPT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头部护理的重要性及基本概念</a:t>
            </a:r>
            <a:endParaRPr/>
          </a:p>
        </p:txBody>
      </p:sp>
      <p:sp>
        <p:nvSpPr>
          <p:cNvPr id="1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头部护理有助于维持头皮健康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头皮屑、头皮痒等问题的预防和缓解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头皮油脂分泌的平衡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头皮血管和神经的保健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头部护理对头发的影响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头发的生长和发育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头发的光泽和弹性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头发的颜色和浓密度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头部护理对整体身体健康的影响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提高精神状态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头部护理对身体健康的影响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头部护理的基本概念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头皮护理：包括清洁、按摩、滋养等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头发护理：包括洗发、护发、定型等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头皮屑护理：包括去屑、抗屑等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头部护理的分类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按护理产品分类：洗发水、护发素、头皮护理产品等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按护理方法分类：日常护理、定期护理、特殊护理等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按护理效果分类：防脱、育发、乌发、去屑等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头部护理与饮食的关系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摄入足够的蛋白质、维生素和矿物质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控制油脂摄入，保持头皮清爽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避免过多摄入刺激性食物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头部护理与作息的关系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保持充足的睡眠，提高头皮血液循环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避免长时间使用电子产品，减轻头皮压力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保持良好的作息习惯，促进头发健康</a:t>
                </a:r>
                <a:endParaRPr/>
              </a:p>
            </p:txBody>
          </p:sp>
        </p:grpSp>
        <p:grpSp>
          <p:nvGrpSpPr>
            <p:cNvPr id="2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头部护理与运动的关系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适量的运动有助于头皮血液循环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运动可以缓解精神压力，有利于头发健康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选择适合的运动方式，如瑜伽、太极等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头部护理与生活方式的关系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头部护理的设计原则与方法</a:t>
            </a:r>
            <a:endParaRPr/>
          </a:p>
        </p:txBody>
      </p:sp>
      <p:sp>
        <p:nvSpPr>
          <p:cNvPr id="26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头部护理的设计原则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根据个人需求量身定制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选择适合的产品和方法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注重细节，全面护理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头部护理的注意事项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不要过度护理，以免损伤头皮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注意产品的使用顺序和方法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头部护理的设计原则与注意事项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头部护理的基本方法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清洁：选择合适的洗发水，定期洗头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按摩：适当按摩头皮，促进血液循环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滋养：使用护发素和头皮护理产品，滋养头皮和头发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头部护理的技巧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洗发时水温适中，避免过热或过冷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按摩头皮时力度适中，避免过度按压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使用梳子或手指梳理头发，避免拉扯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头部护理的基本方法与技巧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头部护理的个性化设计方案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根据个人需求制定护理方案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根据头发类型和问题选择产品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根据生活习惯调整护理频率和方法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根据个人喜好选择护理工具和方式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个性化设计方案的实施与调整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定期评估护理效果，调整方案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遇到问题及时解决，优化方案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随着生活方式的变化，适时调整方案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头部护理产品的选择与应用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头部护理产品的种类与特点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头部护理产品的种类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洗发水：针对头发和头皮的清洁产品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护发素：用于滋养和修复头发的产品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头皮护理产品：针对头皮的滋养和保健产品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头部护理产品的特点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洗发水：去污能力强，泡沫丰富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护发素：滋养成分丰富，易于吸收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头皮护理产品：针对性强，效果显著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根据头发和头皮问题选择产品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头皮屑问题：选择去屑型洗发水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油脂分泌旺盛：选择控油型洗发水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头发干枯：选择滋养型护发素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根据个人生活习惯和喜好选择产品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敏感性头皮：选择温和无刺激的产品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头皮屑问题：选择抗屑型头皮护理产品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喜欢清爽感觉：选择薄荷、茶树油等成分的洗发水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如何选择合适的头部护理产品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洗发水的正确使用方法</a:t>
                </a:r>
                <a:endParaRPr/>
              </a:p>
            </p:txBody>
          </p:sp>
          <p:sp>
            <p:nvSpPr>
              <p:cNvPr id="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用温水湿发，取适量洗发水在手心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从发根至发梢揉搓，产生泡沫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用清水冲洗干净，避免残留</a:t>
                </a:r>
                <a:endParaRPr/>
              </a:p>
            </p:txBody>
          </p:sp>
        </p:grpSp>
        <p:grpSp>
          <p:nvGrpSpPr>
            <p:cNvPr id="4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护发素的正确使用方法</a:t>
                </a:r>
                <a:endParaRPr/>
              </a:p>
            </p:txBody>
          </p:sp>
          <p:sp>
            <p:nvSpPr>
              <p:cNvPr id="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洗发后，取适量护发素在手心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从发尾至发根涂抹，避免涂抹在头皮上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静待几分钟后，用温水冲洗干净</a:t>
                </a:r>
                <a:endParaRPr/>
              </a:p>
            </p:txBody>
          </p:sp>
        </p:grpSp>
        <p:grpSp>
          <p:nvGrpSpPr>
            <p:cNvPr id="4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头皮护理产品的正确使用方法</a:t>
                </a:r>
                <a:endParaRPr/>
              </a:p>
            </p:txBody>
          </p:sp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取适量头皮护理产品在手心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均匀涂抹在头皮上，轻轻按摩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静待几分钟后，用温水冲洗干净</a:t>
                </a:r>
                <a:endParaRPr/>
              </a:p>
            </p:txBody>
          </p:sp>
        </p:grpSp>
      </p:grpSp>
      <p:pic>
        <p:nvPicPr>
          <p:cNvPr id="5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头部护理产品的正确使用方法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https://d.book118.com/716014024055010051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头部护理设计图解PPT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2024-09-17T01:26:25.442</cp:lastPrinted>
  <dcterms:created xsi:type="dcterms:W3CDTF">2024-09-16T17:26:25Z</dcterms:created>
  <dcterms:modified xsi:type="dcterms:W3CDTF">2024-09-16T17:26:27Z</dcterms:modified>
</cp:coreProperties>
</file>