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ECF8A2-14D4-438B-845E-FDA04CA5D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30B7E5-CE54-4974-B945-77A653620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70E9C3-8AF0-4680-B36A-202ED36F0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ECA610-5EF7-4D9A-9755-1670DFC83A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0FD46B-31F1-435D-87D2-B720D1A931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3B3EEF-2842-4DCC-8284-DBB97DEF8E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022031-74CA-4021-8B86-3C5C369DBC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450752-F577-4646-BAAC-ECA82AA75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511BFC-3E26-4CB6-9BAF-E39E13847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8B8ED-6D76-4A5B-B28B-14FDE9E97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AF5DE-6771-4B16-9786-DA3AF0573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01513223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合同法中的合同订立和合同效力</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2024-01-24</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https://wenku.baidu.com</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合同订立基本要素与程序</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合同效力类型及判断标准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合同履行过程中变更与解除规则</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典型案例分析：从案例看合同订立和效力问题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法律法规解读：相关法律法规对合同订立和效力的规定</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总结回顾与展望未来发展趋势</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合同订立基本要素与程序</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要约邀请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又称“要约引诱”，它是指希望他人向自己发出要约的表示。要约邀请是当事人订立合同的预备行为，只是引诱他人发出要约，不能因相对人的承诺而成立合同。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是一方当事人以缔结合同为目的，向对方当事人提出合同条件，希望对方当事人接受的意思表示。发出要约的一方称要约人，接受要约的一方称受要约人。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要约邀请与要约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33" r="188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08" r="328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是受要约人同意要约的意思表示。承诺应当由受要约人向要约人作出。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承诺</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承诺一旦生效，合同即告成立，要约人和承诺人即成为合同的当事人，并承担合同所规定的权利和义务。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承诺的法律效力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承诺及其法律效力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合同成立时间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承诺生效时合同成立。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合同成立地点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承诺生效的地点为合同成立的地点。采用数据电文形式订立合同的，收件人的主营业地为合同成立的地点；没有主营业地的，其经常居住地为合同成立的地点。当事人另有约定的，按照其约定。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合同成立时间与地点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缔约过失责任是指在合同订立过程中，一方因违背其依据的诚实信用原则所产生的义务，而致另一方的信赖利益的损失，并应承担损害赔偿责任。</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缔约过失责任的构成要件包括：缔约一方有违反法定附随义务或违反先合同义务的行为；该违反法定附随义务或违反先合同义务的行为给对方造成了信赖利益的损失；违反法定附随义务或违反先合同义务一方缔约人在主观上必须存在过错；缔约人一方当事人违反法定附随义务或违反先合同义务的行为与对方所受到的损失之间必须存在因果关系。</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缔约过失责任认定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合同效力类型及判断标准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42" r="258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合同双方必须具备完全民事行为能力，能够独立承担民事责任。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当事人具有相应的民事行为能力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合同双方的意思表示必须真实、自愿，没有受到欺诈、胁迫等不正当影响。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意思表示真实</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合同内容必须合法，不得违反国家法律、行政法规的强制性规定。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不违反法律、行政法规的强制性规定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合同必须采用书面形式或其他法定形式，以便在争议解决时提供证据。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符合法定形式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有效合同构成要件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一方以欺诈、胁迫的手段…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如合同因欺诈、胁迫等原因被认定为无效，受损害方有权请求法院或仲裁机构确认合同无效，并要求过错方承担损害赔偿责任。</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恶意串通，损害国家、集…</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如合同双方恶意串通损害国家、集体或第三人利益，该合同无效。受损害方有权请求法院或仲裁机构确认合同无效，并要求过错方承担损害赔偿责任。</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以合法形式掩盖非法目的</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如合同以合法形式掩盖非法目的，该合同无效。受损害方有权请求法院或仲裁机构确认合同无效，并要求过错方承担损害赔偿责任。</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损害社会公共利益</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如合同内容损害社会公共利益，该合同无效。受损害方有权请求法院或仲裁机构确认合同无效，并要求过错方承担损害赔偿责任。</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违反法律、行政法规的强…</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如合同内容违反法律、行政法规的强制性规定，该合同无效。受损害方有权请求法院或仲裁机构确认合同无效，并要求过错方承担损害赔偿责任。</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无效合同情形及处理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750" r="20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如因重大误解订立的合同，误解方有权在知道或应当知道撤销事由之日起一年内请求法院或仲裁机构撤销该合同。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因重大误解订立的合同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如合同在订立时显失公平，受损害方有权在知道或应当知道撤销事由之日起一年内请求法院或仲裁机构撤销该合同。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在订立合同时显失公平的合同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可撤销合同情形及处理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限制民事行为能力人订立的与其年龄、智力、精神健康状况不…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此类合同需经法定代理人追认后方可有效。若法定代理人未在规定期限内作出表示的，视为拒绝追认，该合同自始无效。</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无权代理人以被代理人的名义订立的合同</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此类合同需经被代理人追认后方可有效。若被代理人未在规定期限内作出表示的，视为拒绝追认，该合同自始无效。</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效力待定合同类型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合同履行过程中变更与解除规则</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42" b="63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合同订立后，因不可抗力或双方协商一致等原因，需要对合同内容进行变更。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合同变更应遵循以下程序：双方协商一致；签订书面协议；办理相关手续。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变更原因及程序要求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程序要求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变更原因</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解除条件及程序要求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解除条件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合同解除需要满足以下条件：双方协商一致；合同目的无法实现；一方严重违约。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程序要求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合同解除应遵循以下程序：双方协商一致；通知对方解除合同；办理相关手续。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https://d.book118.com/716015132234010050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2024-09-16T11:15:30.816</cp:lastPrinted>
  <dcterms:created xsi:type="dcterms:W3CDTF">2024-09-16T03:15:30Z</dcterms:created>
  <dcterms:modified xsi:type="dcterms:W3CDTF">2024-09-16T03:15:33Z</dcterms:modified>
</cp:coreProperties>
</file>