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C1298-9C4F-4160-8999-38F8EA69D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DDAF-3535-4DC8-81A5-04127D6C1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E6AAE-A628-44E3-B99F-AD5BEF941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A7038-7E9A-4601-837D-1F4213AA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1BB59-5DA1-432A-B37C-22A72A2A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C96FB-6DFF-4E52-BBD6-4C4C43AF7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0DE4A-36FA-4346-9DA1-82F4994A1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C8D73-2D1B-4572-AC8C-27D6B057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72820-546C-4988-9B5B-A55FA521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11CE1-6AE9-4E9F-B133-65342F63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C5AC5-4661-4ED4-AB93-55539E05A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20143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心理健康沙盘体验活动策划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906" b="9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心理健康对个体发展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心理健康是个人全面发展的重要基础，对个体认知、情感、行为和社会适应性等方面具有重要影响。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心理健康对社会稳定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心理健康问题已成为社会不稳定的重要因素之一，提高心理健康水平有助于减少社会矛盾和冲突。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心理健康与生活质量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心理健康直接影响个体的幸福感和生活质量，良好的心理健康状况能够提高生活满意度和幸福感。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通过沙盘体验活动，个体可以更深入地了解自己的内心世界，提高自我认知和自我觉察能力。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增强人际沟通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沙盘体验活动可以帮助个体释放内心压力，缓解焦虑、抑郁等负面情绪，提升心理韧性。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沙盘体验活动为参与者提供了一个安全、舒适的交流平台，有助于增强人际沟通和团队协作能力。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沙盘体验活动的意义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当前社会心理问题普遍存在，如焦虑症、抑郁症、强迫症等心理障碍的发病率呈上升趋势。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心理问题普遍存在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尽管心理问题普遍存在，但缺乏有效的干预手段，许多人对心理咨询和治疗存在误解和偏见。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缺乏有效干预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提高公众对心理健康的意识和重视程度，是解决当前心理健康问题的关键之一。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当前心理健康问题的现状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通过活动宣传心理健康知识，让参与者了解心理健康的重要性，提高对心理健康的关注度。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通过参与活动，让参与者更深入地了解自己的心理状态和需求，提高自我认知。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提高参与者心理健康意识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宣传心理健康知识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通过沙盘模型和活动设置，让参与者学会识别自己的情绪，了解情绪产生的原因和影响。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引导参与者分析自己的心理需求，了解自己在不同情境下的心理反应和行为模式。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帮助参与者了解自身心理状态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教授参与者一些情绪调节技巧，如深呼吸、放松训练等，帮助他们更好地应对压力和不良情绪。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引导参与者学习应对不同情境的策略，提高他们的应对能力和适应能力。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增强参与者的心理调节能力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沙盘介绍与规则说明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沙盘介绍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向参与者介绍沙盘的起源、发展及在心理健康领域的应用，使他们对沙盘有初步了解。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规则说明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详细讲解沙盘的规则和操作方法，确保每位参与者都能明确自己的任务和角色。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根据参与者的特点、需求和兴趣进行合理分组，确保每组内的成员能够互补和协作。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为每组参与者分配不同的角色，如组织者、记录员、发言人等，以便更好地发挥各自的优势。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参与者分组与角色分配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引导参与者按照规则进行沙盘推演，鼓励他们充分发挥想象力和创造力，以实现更好的团队协作和问题解决。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沙盘推演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在每轮沙盘推演结束后，组织参与者进行深入的讨论和反思，分享彼此的感悟和收获，促进彼此之间的交流和理解。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讨论环节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沙盘推演与讨论环节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https://d.book118.com/716020143055010100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2024-09-24T07:36:46.991</cp:lastPrinted>
  <dcterms:created xsi:type="dcterms:W3CDTF">2024-09-23T23:36:47Z</dcterms:created>
  <dcterms:modified xsi:type="dcterms:W3CDTF">2024-09-23T23:36:49Z</dcterms:modified>
</cp:coreProperties>
</file>