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44FB6-26B2-4827-BB67-7B345938D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FD003-0281-4871-99C7-BD68CF26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DD173-6D8B-4359-8E15-0CFE567CA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D4067-05ED-43F9-AA1B-CC1CD8019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D19FC-FA09-46EC-95E8-353007FB7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AE0F2-BF91-4FCC-8383-6E128E422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F4AE7B-8E29-4262-BB5E-81A8D150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51135-3243-4B44-8BFE-6D8D1CCE0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2781F-9C75-4B16-BE18-A9D99CD66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67914-B6C1-4CF1-BFF9-94D9BF180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2B69A-943C-4C2C-AB3C-A95C496C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2403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党委书记抓党建述职报告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党建工作总体情况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党委书记抓党建工作情况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下一步工作打算和措施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通过述职报告，向上级党组织和党员群众汇报工作，接受监督，促进工作的透明度和公信力。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接受上级党组织和党员群众的监督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通过述职报告，展示党委书记如何贯彻落实党的路线、方针、政策，以及上级党组织的决策部署。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贯彻落实党的方针政策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述职报告是加强基层党建工作的重要手段，通过总结经验、分析问题、提出措施，推动基层党建工作不断取得新成效。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推动基层党建工作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党建工作总体情况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包括党委书记履行党建工作职责情况、基层党组织建设情况、党员队伍建设情况等。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包括党委书记主持开展的重点工作、取得的成效和存在的问题等。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个人廉洁自律情况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包括党委书记在执行党风廉政建设责任制、遵守廉洁自律规定等方面的情况。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党建工作总体情况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坚持以习近平新时代中国特色社会主义思想为指导，全面贯彻落实党的路线方针政策和决策部署。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围绕中心、服务大局，推动党建工作与中心工作深度融合，促进党的建设和事业发展同频共振。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以加强党的长期执政能力建设、先进性和纯洁性建设为主线，全面推进党的政治建设、思想建设、组织建设、作风建设、纪律建设，把制度建设贯穿其中。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党建工作思路和目标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党建工作开展情况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落实“三会一课”、民主生活会、组织生活会等制度，加强党员教育管理监督，推动全面从严治党向基层延伸。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开展“不忘初心、牢记使命”主题教育，引导广大党员干部增强“四个意识”、坚定“四个自信”、做到“两个维护”。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加强基层党组织建设，推进基层党组织标准化规范化建设，提升基层党组织的组织力和战斗力。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党员干部思想政治素质明显提高，党的路线方针政策得到有效贯彻。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党风廉政建设取得显著成效，风清气正的政治生态逐渐形成。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党建工作成效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基层党组织建设得到加强，基层党组织的战斗堡垒作用进一步发挥。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党建工作与中心工作深度融合，有力促进了各项事业的发展。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党委书记抓党建工作情况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落实党建责任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作为党委书记，我始终牢记“党建第一责任人”的职责，认真履行抓党建、带队伍、促发展的政治责任，确保党建工作各项任务落到实处。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加强理论学习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我坚持带头学习习近平新时代中国特色社会主义思想，组织党委中心组学习、专题研讨、读书班等活动，推动党员干部深入学习党的创新理论。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严明党的纪律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我始终把严明党的纪律作为履行党建职责的重要内容，严格落实中央八项规定及其实施细则精神，坚决反对“四风”，持续营造风清气正的政治生态。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履行党建工作职责情况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加强基层组织建设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我注重加强基层组织建设，推动基层党组织全面进步、全面过硬。通过选派优秀干部到基层任职、加强基层党员教育培训等措施，不断提升基层党组织的组织力和战斗力。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我坚持把党风廉政建设作为党建工作的重中之重，严格落实“一岗双责”，加强廉政教育和制度建设，坚决惩治腐败行为，推动全面从严治党向纵深发展。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我始终把服务群众作为党建工作的出发点和落脚点，积极解决群众反映强烈的突出问题，推动党员干部深入基层、深入群众，切实为群众办实事、解难事。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推进党风廉政建设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服务群众解难题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推进党建重点任务情况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https://d.book118.com/716024034120010040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2024-09-06T21:41:46.499</cp:lastPrinted>
  <dcterms:created xsi:type="dcterms:W3CDTF">2024-09-06T13:41:46Z</dcterms:created>
  <dcterms:modified xsi:type="dcterms:W3CDTF">2024-09-06T13:41:48Z</dcterms:modified>
</cp:coreProperties>
</file>