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54016-E227-4F8C-BD1D-7A95D945C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0C553-3F1A-4012-8A5C-BB18CAEFE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1BF31-F675-4EB4-BADD-4D65F2A06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2DD2C-313B-4CC2-B7BB-FB94185FB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51B2E-F973-4368-B3CF-324D93185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DD7817-759A-48CA-B6BF-E5E7ADC15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0385B8-E526-4BE9-960B-0A345CB0F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6682C-FA06-4690-9CE7-2A941A86B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4B36A-7134-4126-96E0-99FB41555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50C06-0A28-4411-AFD8-B4CF4BED1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D2C3C-EC95-4ECB-A71F-683A372EF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662" r:id="rId2"/>
    <p:sldLayoutId id="2147492663" r:id="rId3"/>
    <p:sldLayoutId id="2147492664" r:id="rId4"/>
    <p:sldLayoutId id="2147492665" r:id="rId5"/>
    <p:sldLayoutId id="2147492666" r:id="rId6"/>
    <p:sldLayoutId id="2147492667" r:id="rId7"/>
    <p:sldLayoutId id="2147492668" r:id="rId8"/>
    <p:sldLayoutId id="2147492669" r:id="rId9"/>
    <p:sldLayoutId id="2147492670" r:id="rId10"/>
    <p:sldLayoutId id="2147492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250230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联营扣点分析报告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联营扣点概述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联营扣点分析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联营扣点案例分析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联营扣点的优缺点分析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联营扣点的应用建议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联营扣点概述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联营扣点的定义</a:t>
            </a:r>
            <a:endParaRPr lang="zh-CN" altLang="en-US"/>
          </a:p>
        </p:txBody>
      </p:sp>
      <p:sp>
        <p:nvSpPr>
          <p:cNvPr id="1048890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92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894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联营扣点是指在商品销售过程中，根据不同商品的价格、销售量等因素，由销售方和联营方协商确定的扣点比例。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98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00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联营扣点是联营方对销售方的利润分成，是联营方获得收益的一种方式。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4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0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联营扣点有助于激励销售方提高销售业绩，同时也能让联营方获得更多的收益。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0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2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联营扣点在不同行业和不同销售模式下可能存在差异，具体情况需根据实际情况而定。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联营扣点的计算方法</a:t>
            </a:r>
            <a:endParaRPr lang="zh-CN" altLang="en-US"/>
          </a:p>
        </p:txBody>
      </p:sp>
      <p:sp>
        <p:nvSpPr>
          <p:cNvPr id="1048948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0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2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4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扣点基数：以销售额或销售数量为基数进行计算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8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扣点比例：根据商品类型、销售渠道等因素确定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扣点方式：根据具体情况选择按比例或定额扣点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扣点时间：在结算时进行扣除，一般按月或季度结算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联营扣点的作用</a:t>
            </a:r>
            <a:endParaRPr lang="zh-CN" altLang="en-US"/>
          </a:p>
        </p:txBody>
      </p:sp>
      <p:sp>
        <p:nvSpPr>
          <p:cNvPr id="104899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促进销售：通过扣点激励销售员，提高销售业绩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控制成本：通过扣点降低成本，提高利润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品牌推广：通过扣点推广品牌，提高品牌知名度和美誉度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渠道管理：通过扣点管理渠道，规范渠道行为，维护渠道秩序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联营扣点分析</a:t>
            </a:r>
            <a:endParaRPr lang="zh-CN" altLang="en-US"/>
          </a:p>
        </p:txBody>
      </p:sp>
      <p:sp>
        <p:nvSpPr>
          <p:cNvPr id="104905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扣点比例分析</a:t>
            </a:r>
            <a:endParaRPr lang="zh-CN" altLang="en-US"/>
          </a:p>
        </p:txBody>
      </p:sp>
      <p:sp>
        <p:nvSpPr>
          <p:cNvPr id="1049092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扣点比例对联营双方利润的影响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2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扣点比例与商品销售量的关系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扣点比例在不同行业的分布情况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4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扣点比例的计算方法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扣点金额分析</a:t>
            </a:r>
            <a:endParaRPr lang="zh-CN" altLang="en-US"/>
          </a:p>
        </p:txBody>
      </p:sp>
      <p:sp>
        <p:nvSpPr>
          <p:cNvPr id="1049154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扣点金额的调整：根据实际情况对扣点金额进行调整，以实现共赢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扣点金额的计算方法：联营商品销售额乘以扣点率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扣点金额的影响因素：商品销售量、商品毛利率、扣点率等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扣点金额的管理：建立完善的财务管理制度，确保扣点金额的准确性和及时性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扣点结构分析</a:t>
            </a:r>
            <a:endParaRPr lang="zh-CN" altLang="en-US"/>
          </a:p>
        </p:txBody>
      </p:sp>
      <p:sp>
        <p:nvSpPr>
          <p:cNvPr id="1049220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22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24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26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28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3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3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4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4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扣点类型：固定扣点、比例扣点、阶梯扣点等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扣点调整：根据市场变化、合作情况等因素调整扣点比例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扣点计算方式：根据销售额、毛利额等计算扣点金额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扣点比例：根据商品类型、销售渠道等因素确定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扣点影响因素分析</a:t>
            </a:r>
            <a:endParaRPr lang="zh-CN" altLang="en-US"/>
          </a:p>
        </p:txBody>
      </p:sp>
      <p:sp>
        <p:nvSpPr>
          <p:cNvPr id="1049298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合同期限：合同期限越长，扣点越低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8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品牌影响力：品牌影响力越大，扣点越高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商品毛利率：毛利率越高，扣点越高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0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商品销售量：销售量越大，扣点越高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联营扣点案例分析</a:t>
            </a:r>
            <a:endParaRPr lang="zh-CN" altLang="en-US"/>
          </a:p>
        </p:txBody>
      </p:sp>
      <p:sp>
        <p:nvSpPr>
          <p:cNvPr id="104936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https://d.book118.com/716025023022010031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联营扣点分析报告</vt:lpstr>
      <vt:lpstr>目录</vt:lpstr>
      <vt:lpstr>联营扣点概述</vt:lpstr>
      <vt:lpstr>联营扣点的定义</vt:lpstr>
      <vt:lpstr>联营扣点的计算方法</vt:lpstr>
      <vt:lpstr>联营扣点的作用</vt:lpstr>
      <vt:lpstr>联营扣点分析</vt:lpstr>
      <vt:lpstr>扣点比例分析</vt:lpstr>
      <vt:lpstr>扣点金额分析</vt:lpstr>
      <vt:lpstr>扣点结构分析</vt:lpstr>
      <vt:lpstr>扣点影响因素分析</vt:lpstr>
      <vt:lpstr>联营扣点案例分析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2024-08-29T12:13:24.524</cp:lastPrinted>
  <dcterms:created xsi:type="dcterms:W3CDTF">2024-08-29T04:13:24Z</dcterms:created>
  <dcterms:modified xsi:type="dcterms:W3CDTF">2024-08-29T04:13:27Z</dcterms:modified>
</cp:coreProperties>
</file>