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9C9E9C-1A71-43CD-B748-33240A62D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F67432-8629-48D1-BD79-B894EC7AA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8BE315-DBD3-4DC5-A024-43B9BF622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75525A-81C4-439D-9852-93C66B813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D7B025-E6E6-4419-9E5B-B63EED8C41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6E6A2F-A3F8-4820-B823-D146B2B161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FEAA05-E322-4317-A1E1-5B32D3428B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DE0393-1536-4810-92E4-98DC980E60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FBFD16-6E21-49B0-BEC5-509E124E8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D82A2-3F64-42F8-B2E9-D0B4995FF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A9FE5-8802-4334-855B-3C49ABC58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03012304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危险源识别与风险评价在采矿工业中的应用</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危险源识别</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风险评价</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危险源识别与风险评价在采矿工业中的应用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结论与展望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采矿工业现状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当前，采矿工业正面临着日益增长的资源需求和复杂多变的矿藏条件。随着开采深度的增加和矿体赋存条件的复杂化，采矿作业的难度和风险也在不断加大。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面临的挑战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采矿过程中，企业面临着多种挑战，如地质条件的不确定性、设备老化和技术更新问题、安全生产和环境保护要求等。这些挑战不仅影响着采矿作业的顺利进行，也直接关系到矿工的生命安全和企业的经济效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采矿工业现状及挑战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预防事故</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通过危险源识别和风险评价，可以及时发现和消除潜在的危险因素，降低事故发生的概率，保障矿工的生命安全。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提高生产效率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对危险源进行有效控制和管理，可以减少生产过程中的中断和延误，提高生产效率和经济效益。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危险源识别和风险评价有助于企业实现安全生产和环境保护的目标，推动采矿工业的可持续发展。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危险源识别与风险评价的重要性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本报告旨在分析危险源识别与风险评价在采矿工业中的应用现状，探讨其存在的问题和挑战，并提出相应的改进措施和建议，以促进采矿工业的安全生产和可持续发展。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本报告将围绕危险源识别与风险评价在采矿工业中的应用展开深入研究和分析，包括相关概念、方法、技术和案例等方面的内容。同时，报告还将涉及国内外相关法规、政策和标准等方面的内容。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危险源识别</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危险源定义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可能导致人员伤亡、财产损失、环境破坏或不良社会影响的根源或状态。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危险源分类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根据性质可分为自然危险源和人为危险源；根据形态可分为有形危险源和无形危险源。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包括现场观察、询问交流、查阅记录、分析推断等。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识别方法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确定识别对象、收集相关信息、分析危险因素、判断危险源等级。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识别步骤</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识别方法与步骤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中毒窒息</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井下空气中有害气体超标，导致作业人员中毒窒息。</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顶板事故</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矿井巷道或采场顶板的冒落、片帮等事故，对作业人员安全构成威胁。</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机电事故</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涉及矿井提升、运输、排水等系统的机电设备故障，可能导致生产中断、人员伤亡。</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自然灾害</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如地震、洪水、泥石流等，可能导致矿井坍塌、设备损坏等。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爆炸事故</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由于瓦斯积聚、煤尘飞扬等原因引发的爆炸，造成人员伤亡和财产损失。</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实例分析：采矿工业中常见危险源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风险评价</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对识别出的危险源进行风险评估，包括危险源发生的可能性、后果严重程度等。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风险等级划分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根据风险评估结果，将危险源划分为不同风险等级，为后续风险管理提供依据。</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危险源识别</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通过现场勘查、历史数据分析等手段，识别出可能对采矿作业造成危害的危险源。</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风险评价方法与标准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定量与定性评价比较</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定量评价适用于数据充足、模型成熟的情况，而定性评价适用于数据缺乏、模型难以建立的情况。两者各有优缺点，应根据实际情况选择合适的评价方法。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比较分析</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采用数学模型、统计分析等方法，对危险源进行量化评估，结果较为客观、准确。</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定量评价</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依靠专家经验、历史数据等，对危险源进行主观评估，结果受评估人员经验影响较大。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定性评价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https://d.book118.com/716030123045010033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2024-09-01T19:23:30.455</cp:lastPrinted>
  <dcterms:created xsi:type="dcterms:W3CDTF">2024-09-01T11:23:30Z</dcterms:created>
  <dcterms:modified xsi:type="dcterms:W3CDTF">2024-09-01T11:23:32Z</dcterms:modified>
</cp:coreProperties>
</file>