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3707C-8AB6-40F7-A0EE-2E482246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3135-1051-4EA9-8C35-E455CD2A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12BCE-FD54-4588-A685-E080E9930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8F7DE-96BD-492A-AB32-843A24D0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B135D-1243-4500-A605-A5ABBF65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443ED-BB0C-47F9-835A-8BA43B5C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F868C-8AC0-40E8-B856-A7DF9AF17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EB54C-EF61-45AD-BB5C-322FCC55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64AF5-F204-4E21-B028-63A6C456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5FE9-A8D2-4FBB-B877-D89373A8A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AA1F0-D3AD-49C5-948E-A2A9766F5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3121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员工营销意识薄弱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员工营销意识的重要性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员工营销意识薄弱的原因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如何提高员工的营销意识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61" r="305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074" r="22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员工营销意识薄弱的原因可能包括员工对市场营销的理解不足、缺乏培训和指导、企业缺乏营销文化等。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员工营销意识薄弱是指员工在工作中缺乏对市场营销的认知和重视，导致企业营销效果不佳，影响企业的竞争力和发展。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提高员工的营销意识，增强企业的营销效果，提升企业的竞争力和市场地位。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营销意识薄弱会影响企业的营销效果和业绩，进而影响企业的生存和发展。提高员工的营销意识有助于提高企业的营销效果和市场竞争力，促进企业的发展和壮大。同时，也有助于提高员工的个人职业素养和综合能力，促进员工的个人成长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员工营销意识的重要性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员工缺乏营销意识，无法有效地传递品牌价值，影响潜在客户的认知和购买决策。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员工对客户需求和反馈不敏感，无法提供个性化的服务和解决方案，导致客户满意度下降。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企业需要投入更多的资源进行市场宣传和推广，以弥补员工营销意识的不足。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缺乏营销意识使员工在职业发展过程中难以获得晋升机会，错失个人成长和提升的机会。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限制晋升机会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在竞争激烈的职场环境中，员工需要具备营销意识和技能，才能在职场中脱颖而出。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降低个人竞争力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员工缺乏营销意识会影响个人形象和口碑，降低个人在行业内的认可度和影响力。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影响个人口碑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员工营销意识薄弱的原因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培训和教育资源不足，员工没有机会学习和掌握市场营销技巧和方法。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培训内容与实际工作脱节，员工无法将所学知识应用到实际工作中。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430" b="243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405" b="84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员工缺乏对市场营销的基本了解和认识，不知道如何有效地推广产品和服务。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缺乏培训和教育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10" b="19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缺乏激励和奖励机制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企业缺乏有效的激励和奖励机制，员工没有足够的动力去开展市场营销活动。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薪酬体系与市场营销业绩不挂钩，员工缺乏对市场营销的重视和投入。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缺乏晋升和职业发展机会，员工看不到市场营销对个人职业发展的重要性。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企业缺乏开放、创新和进取的文化氛围，员工缺乏对市场营销的认同和支持。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决策层对市场营销的认知和态度不正确，导致整个企业对市场营销的重视程度不够。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内部沟通不畅，团队协作不力，员工在市场营销方面难以形成合力。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https://d.book118.com/716031214124010051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2024-09-17T08:03:44.859</cp:lastPrinted>
  <dcterms:created xsi:type="dcterms:W3CDTF">2024-09-17T00:03:44Z</dcterms:created>
  <dcterms:modified xsi:type="dcterms:W3CDTF">2024-09-17T00:03:46Z</dcterms:modified>
</cp:coreProperties>
</file>