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75606-C515-4A24-971D-295E5C505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8F0EB-E533-4F6E-824D-B299D16AF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D915E-281B-412F-99A9-9B5BB8C6A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268A5-FDA4-40A4-AC8C-D6A576BBD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F52527-1671-4018-B8F2-A60AC9815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F9CE8-DBF5-4620-AA94-ADB62C552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27B62-5996-4969-9D39-BB1FD6CB8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CD8AE-B5C0-4660-801B-B6F271DB8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60AB1-89AA-45CB-B828-B26F28B4A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D7E70-8D69-4CDB-ADA1-4ADABB393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031C6-90F5-409E-AD14-53CC401D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33234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大学生涯规划能力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大学生涯规划的基本概念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自我认知与目标设定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时间管理与决策能力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实践与探索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提升大学生涯规划能力的途径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643" r="11643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指大学生在大学阶段，通过自我认知、目标设定、计划执行和调整等过程，实现个人职业发展和人生规划的能力。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大学生涯规划能力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大学生需要了解自己的兴趣、性格、价值观、优势和不足，以便明确职业发展方向和目标。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大学生需要根据自我认知的结果，设定具体的职业发展目标，包括长期目标和短期目标。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大学生需要制定实现目标的行动计划，并付诸实践。在实施过程中，根据实际情况及时调整计划，以确保目标的实现。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计划执行和调整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通过有效的生涯规划，大学生可以明确自己的职业方向和发展目标，提高自身的职业竞争力。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增强自我管理能力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促进个人全面发展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增强适应社会能力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生涯规划过程中需要制定计划并执行，有助于大学生提高自我管理能力，提升时间利用效率。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生涯规划不仅关注职业发展，还涉及个人兴趣、能力提升等多个方面，有助于促进大学生的全面发展。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通过生涯规划，大学生可以更好地了解社会需求和职业发展趋势，增强适应社会变化的能力。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大学生涯规划的基本概念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大学生涯规划是指大学生在大学阶段为自己设定目标，并制定实现这些目标的计划和行动。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生涯规划是一个长期的过程，需要大学生根据自身兴趣、能力和市场需求进行综合考虑。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通过生涯规划，大学生可以更好地了解自己的优势和劣势，明确职业发展方向，提高就业竞争力。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什么是大学生涯规划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96" r="1369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有助于增强大学生的就业竞争力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通过生涯规划，大学生可以更好地了解市场需求和职业发展趋势，提高自身就业竞争力。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有助于提高大学生的自我认知能力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通过生涯规划，大学生可以更深入地了解自己的兴趣、性格、价值观和能力，从而更好地定位自己的职业方向。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有助于提升大学生的综合素质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生涯规划可以帮助大学生明确目标，制定计划，培养自主学习、时间管理和团队协作等能力，提升综合素质。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大学生涯规划的重要性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定期对生涯规划进行评估和调整，以适应市场变化和个人发展需要。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按照计划付诸实践，不断调整和优化行动方案。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为实现目标制定详细的计划，包括课程学习、实践经验、技能培训等。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对自己进行全面分析，了解自己的兴趣、性格、价值观和能力。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根据自我评估结果和市场情况，设定可行的职业发展目标。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大学生涯规划的步骤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自我认知与目标设定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认识自己的性格特点，如内向、外向、细心、果断等，有助于选择适合自己的职业方向。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技能与能力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评估自己的技能和能力，了解自己在哪些方面有优势，哪些方面需要进一步提升。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明确自己的价值观，在生涯规划中坚持自己的原则和信念，避免做出违背个人价值观的选择。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了解自己的兴趣和爱好，以便在大学期间选择合适的课程和活动，充分发挥个人优势。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407" b="24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确定自己在大学期间的学业目标，如获得优秀成绩、通过英语四六级考试等。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根据自我评估和市场需求，设定适合自己的职业目标，如从事科学研究、创业、教育等。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建立良好的人际关系网络，与同学、老师、校友等保持良好的沟通和联系。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人际关系目标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提升自己的综合素质和能力，如参加社会实践、志愿服务、实习等。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个人发展目标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制定学习计划，合理安排时间，提高学习效率。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根据职业目标，制定职业规划，包括提升技能、参加实习、积累经验等。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制定人际关系计划，积极参与各类活动和社团组织，扩大人际交往圈。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人际关系计划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制定个人发展计划，包括参加培训课程、拓展兴趣爱好、提升综合素质等。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个人发展计划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时间管理与决策能力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制定明确、可实现的学习计划和目标，有助于合理安排时间，提高学习效率。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制定计划与目标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3" r="2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根据事情的紧急程度和重要性，合理安排时间，优先处理重要和紧急的任务。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克服拖延症，及时完成任务，以免影响其他事项的安排。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https://d.book118.com/716033234032010045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2024-09-13T20:26:00.525</cp:lastPrinted>
  <dcterms:created xsi:type="dcterms:W3CDTF">2024-09-13T12:26:00Z</dcterms:created>
  <dcterms:modified xsi:type="dcterms:W3CDTF">2024-09-13T12:26:02Z</dcterms:modified>
</cp:coreProperties>
</file>