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39735-E7AC-47D9-9AD9-86A5EA550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1362D-9AE2-4468-9A89-4A7BF9E24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DC9B7-6844-4FF2-B2F5-71F2196EC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986C7-C463-4E29-990C-B989F30ED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85614D-9B01-4F85-BF7E-3D335A5FD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847A35-6F51-472F-B13B-7A0B7CCAC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74CF70-0BB6-439B-B62E-231CEA1F4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B5056-0243-49E1-84C8-31410CDDB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34591-037C-4889-80D3-7A13CE177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A3F2D-D4A9-4A3D-90E3-26D2BAE00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41E78-7CC9-4DE1-9E6B-8A87E0CE6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41153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187企业安全管理的品质保障与质量控制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品质保障体系建设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质量控制方法与技术应用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人员培训与素质提升策略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监督检查与考核机制完善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415" r="164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0836" r="208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9516" r="1951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提升企业安全管理水平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通过实施品质保障和质量控制措施，提高企业安全管理的专业性和有效性。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保障员工安全与健康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确保员工在工作过程中的安全与健康，减少工伤事故和职业病的发生。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维护企业声誉和形象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通过加强安全管理，提升企业在公众心目中的形象和声誉，增强企业竞争力。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612" r="1961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对企业现有的安全管理制度、流程、人员配置等进行全面梳理和分析。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安全管理现状分析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详细介绍企业在安全管理方面所采取的品质保障措施，如制定安全标准、建立安全管理体系、实施安全培训等。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品质保障措施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阐述企业在安全管理过程中采用的质量控制方法，如安全检查、隐患排查、事故应急处理等。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质量控制方法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对实施品质保障和质量控制措施后的效果进行评估，包括事故率、员工满意度、客户评价等方面的变化。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随着安全事件的频发，企业普遍提高了对安全管理的重视程度，加强了安全培训和宣传。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安全意识普遍提高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企业纷纷建立完善的安全管理制度，明确各级职责，形成了一套行之有效的安全管理体系。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安全制度逐步完善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792" r="9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458" r="23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各种先进的安全技术，如防火墙、入侵检测、数据加密等在企业中得到了广泛应用，提高了安全防护能力。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安全技术广泛应用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当前企业安全管理现状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数据泄露风险加大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随着企业信息化程度的提高，数据泄露风险也随之加大，如何保障数据安全成为企业面临的重要挑战。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网络攻击日益猖獗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网络攻击手段不断翻新，攻击频率和强度不断增加，给企业安全管理带来了巨大压力。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安全管理成本上升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为了应对复杂多变的安全威胁，企业需要投入大量的人力、物力和财力，导致安全管理成本不断上升。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全方位安全防护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企业将从单一的安全防护向全方位的安全防护转变，包括网络安全、数据安全、应用安全等各个方面。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安全与业务深度融合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企业将更加注重安全与业务的深度融合，将安全作为业务发展的重要保障，推动业务与安全的协同发展。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智能化安全管理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未来企业安全管理将更加注重智能化技术的应用，如人工智能、大数据等，提高安全管理的效率和准确性。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522" r="1052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品质保障体系建设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品质保障体系定义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品质保障体系是企业为确保产品或服务质量，通过制定一系列标准、流程、方法和工具，对产品或服务的全生命周期进行管理和控制的体系。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品质保障体系的重要性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品质保障体系是企业提升竞争力、赢得客户信任和实现可持续发展的关键。一个健全的品质保障体系可以帮助企业降低质量成本、提高客户满意度、增强品牌形象。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品质保障体系概述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明确品质保障体系建设的目标，包括提升产品或服务质量、降低质量成本、提高客户满意度等。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根据监督检查的结果，持续改进品质保障体系，提高体系的有效性和适应性。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根据目标，制定详细的品质保障体系建设计划，包括时间表、资源需求、关键任务等。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按照计划，逐步实施品质保障体系建设，包括制定标准、建立流程、培训人员、配置资源等。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对建设过程进行监督检查，确保各项任务按照计划进行，及时发现问题并采取改进措施。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品质保障体系建设流程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标准先行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企业应制定完善的品质标准，确保产品或服务的质量符合客户要求和行业标准。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品质保障体系建设需要全员参与，各部门和员工应积极配合，共同致力于提升产品或服务质量。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领导重视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企业领导应高度重视品质保障体系建设，提供必要的支持和资源，确保体系建设的顺利进行。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培训到位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加强对员工的品质意识和技能培训，提高员工的品质素养和操作技能水平。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企业应建立持续改进的机制，不断对品质保障体系进行优化和完善，以适应不断变化的市场和客户需求。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质量控制方法与技术应用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利用统计技术对生产过程进行实时监控，通过收集和分析数据，及时发现并纠正过程中的异常波动，确保产品质量稳定。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统计过程控制（SPC）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以数据为基础，通过定义、测量、分析、改进、控制五个阶段，持续改进产品质量和过程效率，追求卓越品质。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六西格玛管理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全员参与、全过程控制、全面预防的质量管理方法，强调以顾客为中心，持续改进产品质量和服务质量。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全面质量管理（TQM）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质量控制方法概述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https://d.book118.com/716041153112010101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2024-09-25T21:19:17.040</cp:lastPrinted>
  <dcterms:created xsi:type="dcterms:W3CDTF">2024-09-25T13:19:17Z</dcterms:created>
  <dcterms:modified xsi:type="dcterms:W3CDTF">2024-09-25T13:19:19Z</dcterms:modified>
</cp:coreProperties>
</file>